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8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  <p:sldMasterId id="2147483664" r:id="rId5"/>
    <p:sldMasterId id="2147483666" r:id="rId6"/>
    <p:sldMasterId id="2147483668" r:id="rId7"/>
    <p:sldMasterId id="2147483670" r:id="rId8"/>
    <p:sldMasterId id="2147483672" r:id="rId9"/>
  </p:sldMasterIdLst>
  <p:notesMasterIdLst>
    <p:notesMasterId r:id="rId11"/>
  </p:notesMasterIdLst>
  <p:handoutMasterIdLst>
    <p:handoutMasterId r:id="rId27"/>
  </p:handoutMasterIdLst>
  <p:sldIdLst>
    <p:sldId id="288" r:id="rId10"/>
    <p:sldId id="303" r:id="rId12"/>
    <p:sldId id="258" r:id="rId13"/>
    <p:sldId id="289" r:id="rId14"/>
    <p:sldId id="259" r:id="rId15"/>
    <p:sldId id="260" r:id="rId16"/>
    <p:sldId id="261" r:id="rId17"/>
    <p:sldId id="262" r:id="rId18"/>
    <p:sldId id="263" r:id="rId19"/>
    <p:sldId id="290" r:id="rId20"/>
    <p:sldId id="291" r:id="rId21"/>
    <p:sldId id="265" r:id="rId22"/>
    <p:sldId id="292" r:id="rId23"/>
    <p:sldId id="264" r:id="rId24"/>
    <p:sldId id="266" r:id="rId25"/>
    <p:sldId id="287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04" userDrawn="1">
          <p15:clr>
            <a:srgbClr val="747775"/>
          </p15:clr>
        </p15:guide>
        <p15:guide id="2" pos="2879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04"/>
        <p:guide pos="2879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0" Type="http://schemas.openxmlformats.org/officeDocument/2006/relationships/slide" Target="slides/slide10.xml"/><Relationship Id="rId2" Type="http://schemas.openxmlformats.org/officeDocument/2006/relationships/theme" Target="theme/theme1.xml"/><Relationship Id="rId19" Type="http://schemas.openxmlformats.org/officeDocument/2006/relationships/slide" Target="slides/slide9.xml"/><Relationship Id="rId18" Type="http://schemas.openxmlformats.org/officeDocument/2006/relationships/slide" Target="slides/slide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cs-CZ" altLang="en-US" smtClean="0"/>
              <a:t>1.7.2013</a:t>
            </a:r>
            <a:endParaRPr lang="cs-CZ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课程开始，我们先来看一个真实发生在我身边的案例。在批改上一届同学的毕业设计时，我发现了一些令人担忧的情况。有些同学的论文数据明显造假，参考文献在权威数据库里查不到，甚至有同学直接用AI代写了整篇论文。当被问及原因时，他们承认是想偷懒，完全依赖AI，没有进行任何验证。最终，这些同学都受到了相应的处理。这个案例给我们敲响了警钟：AI是强大的工具，但如果使用不当，就可能引发严重的学术诚信问题。这也是我们今天要探讨的核心问题之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课程开始，我们先来看一个真实发生在我身边的案例。在批改上一届同学的毕业设计时，我发现了一些令人担忧的情况。有些同学的论文数据明显造假，参考文献在权威数据库里查不到，甚至有同学直接用AI代写了整篇论文。当被问及原因时，他们承认是想偷懒，完全依赖AI，没有进行任何验证。最终，这些同学都受到了相应的处理。这个案例给我们敲响了警钟：AI是强大的工具，但如果使用不当，就可能引发严重的学术诚信问题。这也是我们今天要探讨的核心问题之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基于以上的学习和实验，我们必须树立一个正确的观念：理性使用AI，坚守学术诚信。AI是我们的工具，而不是我们的“替身”。我们应该学会驾驭它，而不是被它所左右。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具体来说，就是要做到“验证优先”，对AI的任何重要输出都要进行核查；要“自主思考”，把AI当作启发思路的助手，而不是代替我们完成任务的机器；在学术工作中，要“透明声明”AI的使用情况；最重要的，是始终“坚守诚信”，这是我们作为学生和未来专业人士的立身之本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希望大家都能成为AI的“主人”，而不是它的“奴隶”。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课程开始，我们先来看一个真实发生在我身边的案例。在批改上一届同学的毕业设计时，我发现了一些令人担忧的情况。有些同学的论文数据明显造假，参考文献在权威数据库里查不到，甚至有同学直接用AI代写了整篇论文。当被问及原因时，他们承认是想偷懒，完全依赖AI，没有进行任何验证。最终，这些同学都受到了相应的处理。这个案例给我们敲响了警钟：AI是强大的工具，但如果使用不当，就可能引发严重的学术诚信问题。这也是我们今天要探讨的核心问题之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好了，实验和讨论就到这里。我们来简单回顾一下今天的核心内容。我们学习了一个重要概念——AI幻觉，了解了它的三种主要表现。然后，我们从技术、数据和人机交互三个层面，深入探究了AI产生虚假信息的原因。最重要的是，通过实验，我们亲身体会到，AI并不是无所不知的专家，它只是一个强大的工具，而且这个工具有时会犯严重的错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布置今天的课后作业。第一题是分析题，请大家找一个AI生成虚假信息的真实案例，从我们今天讲的技术、数据、交互三个角度去分析原因，并提出防范建议。第二题是实践题，请大家用一些AI检测工具，检查一下自己以前写的作业，看看里面有多少内容是AI生成的，并思考未来如何更好地使用AI。希望通过这些作业，大家能进一步巩固今天所学，并将理性使用AI的原则应用到实际学习中。今天的课就到这里，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cs-CZ" altLang="en-US" smtClean="0"/>
              <a:t>1.7.2013</a:t>
            </a:r>
            <a:endParaRPr lang="cs-CZ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cs-CZ" altLang="en-US" smtClean="0"/>
              <a:t>1.7.2013</a:t>
            </a:r>
            <a:endParaRPr lang="cs-CZ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课程开始，我们先来看一个真实发生在我身边的案例。在批改上一届同学的毕业设计时，我发现了一些令人担忧的情况。有些同学的论文数据明显造假，参考文献在权威数据库里查不到，甚至有同学直接用AI代写了整篇论文。当被问及原因时，他们承认是想偷懒，完全依赖AI，没有进行任何验证。最终，这些同学都受到了相应的处理。这个案例给我们敲响了警钟：AI是强大的工具，但如果使用不当，就可能引发严重的学术诚信问题。这也是我们今天要探讨的核心问题之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课程开始，我们先来看一个真实发生在我身边的案例。在批改上一届同学的毕业设计时，我发现了一些令人担忧的情况。有些同学的论文数据明显造假，参考文献在权威数据库里查不到，甚至有同学直接用AI代写了整篇论文。当被问及原因时，他们承认是想偷懒，完全依赖AI，没有进行任何验证。最终，这些同学都受到了相应的处理。这个案例给我们敲响了警钟：AI是强大的工具，但如果使用不当，就可能引发严重的学术诚信问题。这也是我们今天要探讨的核心问题之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到底什么是AI生成的虚假信息呢？在学术上，我们称之为“AI幻觉”。它指的是AI生成的内容看起来非常合理，甚至逻辑严密，但实际上却是错误的、没有事实依据的。这种现象的主要表现有四种：事实性错误，比如编造一个不存在的历史人物；逻辑矛盾，上下文说的不是一回事；无依据编造，比如伪造一篇根本不存在的参考文献；还有细节虚构，用虚假的细节来让谎言听起来更“真实”。了解这些表现形式，能帮助我们更好地识别AI生成的虚假信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AI为什么会产生虚假信息呢？首先，我们从技术层面来看。目前大家使用的主流AI，其核心技术是Transformer架构，本质上是一个概率生成模型。这意味着，AI在回答问题时，并不是像人类一样进行逻辑推理，而是在计算“下一个词最有可能是什么”。它的目标是生成流畅、符合语言习惯的文本，而不是确保信息的绝对真实。这种“预测”而非“推理”的机制，是AI产生虚假信息的根本技术原因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是训练数据的问题。我们常说“数据是AI的食粮”，AI的所有知识都来自于它所学习的海量数据。但这些数据并非完美无缺。一方面，数据中本身就混杂着大量的错误信息、过时内容和偏见，AI会不加分辨地学习这些内容。另一方面，对于一些非常专业或最新的知识，数据可能非常有限。当AI被问到这些它“没学过”或“学得少”的问题时，它可能会为了给出一个答案而凭空编造，这就是所谓的“数据稀疏”导致的AI“脑补”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看看人机交互层面的原因。一方面，我们向AI提问的方式，也就是“提示词”，会直接影响它的回答。一个模糊或有诱导性的问题，很可能得到一个不准确的答案。另一方面，AI的训练目标也可能存在偏差。如果在训练中过于强调回答的流畅和有趣，而不是真实，AI就可能为了“讨好”用户而编造信息。当然，我们作为用户，如果过度依赖AI，对它的回答不加任何验证就直接使用，也是导致问题产生的重要因素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理论学习之后，我们来进行一个当堂小实验，亲身体验一下AI的“幻觉”现象。请大家分组，使用你们常用的AI工具，生成一份关于“2025年信息安全领域十大技术趋势”的报告，并且特别要求AI为每一个趋势都提供至少一个权威的文献引用。完成后，请大家立刻使用知网、IEEE等数据库去验证这些引用是否真实存在。看看你们会发现什么？这个实验将帮助我们直观地理解，AI在生成我们看似专业的内容时，可能隐藏着多少虚假信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image" Target="../media/image3.png"/><Relationship Id="rId7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0" Type="http://schemas.openxmlformats.org/officeDocument/2006/relationships/tags" Target="../tags/tag13.xml"/><Relationship Id="rId2" Type="http://schemas.openxmlformats.org/officeDocument/2006/relationships/tags" Target="../tags/tag1.xml"/><Relationship Id="rId19" Type="http://schemas.openxmlformats.org/officeDocument/2006/relationships/tags" Target="../tags/tag12.xml"/><Relationship Id="rId18" Type="http://schemas.openxmlformats.org/officeDocument/2006/relationships/tags" Target="../tags/tag11.xml"/><Relationship Id="rId17" Type="http://schemas.openxmlformats.org/officeDocument/2006/relationships/tags" Target="../tags/tag10.xml"/><Relationship Id="rId16" Type="http://schemas.openxmlformats.org/officeDocument/2006/relationships/tags" Target="../tags/tag9.xml"/><Relationship Id="rId15" Type="http://schemas.openxmlformats.org/officeDocument/2006/relationships/tags" Target="../tags/tag8.xml"/><Relationship Id="rId14" Type="http://schemas.openxmlformats.org/officeDocument/2006/relationships/tags" Target="../tags/tag7.xml"/><Relationship Id="rId13" Type="http://schemas.microsoft.com/office/2007/relationships/hdphoto" Target="../media/image6.wdp"/><Relationship Id="rId12" Type="http://schemas.openxmlformats.org/officeDocument/2006/relationships/image" Target="../media/image5.png"/><Relationship Id="rId11" Type="http://schemas.openxmlformats.org/officeDocument/2006/relationships/tags" Target="../tags/tag6.xml"/><Relationship Id="rId10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8" Type="http://schemas.openxmlformats.org/officeDocument/2006/relationships/tags" Target="../tags/tag42.xml"/><Relationship Id="rId17" Type="http://schemas.openxmlformats.org/officeDocument/2006/relationships/tags" Target="../tags/tag4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7" Type="http://schemas.openxmlformats.org/officeDocument/2006/relationships/tags" Target="../tags/tag63.xml"/><Relationship Id="rId16" Type="http://schemas.openxmlformats.org/officeDocument/2006/relationships/tags" Target="../tags/tag62.xml"/><Relationship Id="rId15" Type="http://schemas.openxmlformats.org/officeDocument/2006/relationships/tags" Target="../tags/tag61.xml"/><Relationship Id="rId14" Type="http://schemas.openxmlformats.org/officeDocument/2006/relationships/tags" Target="../tags/tag60.xml"/><Relationship Id="rId13" Type="http://schemas.openxmlformats.org/officeDocument/2006/relationships/tags" Target="../tags/tag59.xml"/><Relationship Id="rId12" Type="http://schemas.openxmlformats.org/officeDocument/2006/relationships/tags" Target="../tags/tag58.xml"/><Relationship Id="rId11" Type="http://schemas.openxmlformats.org/officeDocument/2006/relationships/tags" Target="../tags/tag57.xml"/><Relationship Id="rId10" Type="http://schemas.openxmlformats.org/officeDocument/2006/relationships/tags" Target="../tags/tag56.xml"/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4" Type="http://schemas.openxmlformats.org/officeDocument/2006/relationships/tags" Target="../tags/tag76.xml"/><Relationship Id="rId13" Type="http://schemas.openxmlformats.org/officeDocument/2006/relationships/tags" Target="../tags/tag75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8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7" Type="http://schemas.openxmlformats.org/officeDocument/2006/relationships/tags" Target="../tags/tag122.xml"/><Relationship Id="rId16" Type="http://schemas.openxmlformats.org/officeDocument/2006/relationships/tags" Target="../tags/tag121.xml"/><Relationship Id="rId15" Type="http://schemas.openxmlformats.org/officeDocument/2006/relationships/tags" Target="../tags/tag120.xml"/><Relationship Id="rId14" Type="http://schemas.openxmlformats.org/officeDocument/2006/relationships/tags" Target="../tags/tag119.xml"/><Relationship Id="rId13" Type="http://schemas.openxmlformats.org/officeDocument/2006/relationships/tags" Target="../tags/tag118.xml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tags" Target="../tags/tag115.xml"/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>
                <a:latin typeface="+mn-lt"/>
                <a:ea typeface="+mn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+mn-lt"/>
                <a:ea typeface="+mn-ea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飞机飞在云层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矩形 18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9000">
                <a:srgbClr val="FFFFFF">
                  <a:alpha val="80000"/>
                </a:srgbClr>
              </a:gs>
              <a:gs pos="0">
                <a:srgbClr val="FFFFFF"/>
              </a:gs>
              <a:gs pos="52000">
                <a:srgbClr val="FFFFFF">
                  <a:alpha val="50000"/>
                </a:srgbClr>
              </a:gs>
              <a:gs pos="100000">
                <a:srgbClr val="E0E0E0">
                  <a:alpha val="0"/>
                </a:srgbClr>
              </a:gs>
            </a:gsLst>
            <a:lin ang="0" scaled="0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微软雅黑" panose="020B0503020204020204" charset="-122"/>
              <a:sym typeface="+mn-ea"/>
            </a:endParaRPr>
          </a:p>
        </p:txBody>
      </p:sp>
      <p:pic>
        <p:nvPicPr>
          <p:cNvPr id="7" name="图片 2" descr="雪地上的风景&#10;&#10;描述已自动生成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105"/>
            <a:ext cx="12192000" cy="6525895"/>
          </a:xfrm>
          <a:prstGeom prst="rect">
            <a:avLst/>
          </a:prstGeom>
        </p:spPr>
      </p:pic>
      <p:pic>
        <p:nvPicPr>
          <p:cNvPr id="8" name="图片 5" descr="黑暗中的灯光&#10;&#10;描述已自动生成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1" r="52494" b="20065"/>
          <a:stretch>
            <a:fillRect/>
          </a:stretch>
        </p:blipFill>
        <p:spPr>
          <a:xfrm rot="19984940" flipH="1">
            <a:off x="9681146" y="422910"/>
            <a:ext cx="2058035" cy="2493010"/>
          </a:xfrm>
          <a:prstGeom prst="rect">
            <a:avLst/>
          </a:prstGeom>
        </p:spPr>
      </p:pic>
      <p:pic>
        <p:nvPicPr>
          <p:cNvPr id="14" name="图片 13" descr="屏幕上有字&#10;&#10;描述已自动生成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 rotWithShape="1"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26" t="63896" b="15363"/>
          <a:stretch>
            <a:fillRect/>
          </a:stretch>
        </p:blipFill>
        <p:spPr>
          <a:xfrm rot="12084204" flipH="1">
            <a:off x="9077325" y="1249680"/>
            <a:ext cx="1469390" cy="1210945"/>
          </a:xfrm>
          <a:prstGeom prst="rect">
            <a:avLst/>
          </a:prstGeom>
        </p:spPr>
      </p:pic>
      <p:pic>
        <p:nvPicPr>
          <p:cNvPr id="10" name="图片 3" descr="黑暗中的灯光&#10;&#10;描述已自动生成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 rotWithShape="1">
          <a:blip r:embed="rId1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85" t="66273" r="9041"/>
          <a:stretch>
            <a:fillRect/>
          </a:stretch>
        </p:blipFill>
        <p:spPr>
          <a:xfrm rot="700242" flipH="1">
            <a:off x="5818505" y="2851330"/>
            <a:ext cx="5577205" cy="3478530"/>
          </a:xfrm>
          <a:prstGeom prst="rect">
            <a:avLst/>
          </a:prstGeom>
        </p:spPr>
      </p:pic>
      <p:pic>
        <p:nvPicPr>
          <p:cNvPr id="11" name="图片 4" descr="黑暗中的灯光&#10;&#10;描述已自动生成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 rotWithShape="1"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3" t="56347" r="10524" b="34171"/>
          <a:stretch>
            <a:fillRect/>
          </a:stretch>
        </p:blipFill>
        <p:spPr>
          <a:xfrm flipH="1">
            <a:off x="6352540" y="3085465"/>
            <a:ext cx="2596515" cy="650240"/>
          </a:xfrm>
          <a:prstGeom prst="rect">
            <a:avLst/>
          </a:prstGeom>
        </p:spPr>
      </p:pic>
      <p:pic>
        <p:nvPicPr>
          <p:cNvPr id="12" name="图片 7" descr="黑暗中的灯光&#10;&#10;描述已自动生成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 rotWithShape="1">
          <a:blip r:embed="rId1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391" r="79575" b="54996"/>
          <a:stretch>
            <a:fillRect/>
          </a:stretch>
        </p:blipFill>
        <p:spPr>
          <a:xfrm rot="5400000" flipH="1">
            <a:off x="6948805" y="3796665"/>
            <a:ext cx="1124585" cy="12446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16"/>
            </p:custDataLst>
          </p:nvPr>
        </p:nvSpPr>
        <p:spPr>
          <a:xfrm>
            <a:off x="1007470" y="2376170"/>
            <a:ext cx="6523355" cy="2152015"/>
          </a:xfrm>
          <a:prstGeom prst="rect">
            <a:avLst/>
          </a:prstGeom>
        </p:spPr>
        <p:txBody>
          <a:bodyPr wrap="square"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"/>
          <p:cNvSpPr>
            <a:spLocks noGrp="1"/>
          </p:cNvSpPr>
          <p:nvPr>
            <p:ph type="subTitle" idx="1" hasCustomPrompt="1"/>
            <p:custDataLst>
              <p:tags r:id="rId17"/>
            </p:custDataLst>
          </p:nvPr>
        </p:nvSpPr>
        <p:spPr>
          <a:xfrm>
            <a:off x="1007470" y="1476375"/>
            <a:ext cx="6523355" cy="687070"/>
          </a:xfrm>
          <a:prstGeom prst="rect">
            <a:avLst/>
          </a:prstGeom>
        </p:spPr>
        <p:txBody>
          <a:bodyPr wrap="square" lIns="0" tIns="0" rIns="0" bIns="0"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36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日期时间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8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9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署名占位符 10"/>
          <p:cNvSpPr>
            <a:spLocks noGrp="1"/>
          </p:cNvSpPr>
          <p:nvPr>
            <p:ph type="body" sz="quarter" idx="17" hasCustomPrompt="1"/>
            <p:custDataLst>
              <p:tags r:id="rId20"/>
            </p:custDataLst>
          </p:nvPr>
        </p:nvSpPr>
        <p:spPr>
          <a:xfrm>
            <a:off x="1007470" y="4741226"/>
            <a:ext cx="2880000" cy="54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接连接符 38"/>
          <p:cNvCxnSpPr/>
          <p:nvPr userDrawn="1">
            <p:custDataLst>
              <p:tags r:id="rId2"/>
            </p:custDataLst>
          </p:nvPr>
        </p:nvCxnSpPr>
        <p:spPr>
          <a:xfrm>
            <a:off x="9105265" y="586740"/>
            <a:ext cx="13398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 userDrawn="1">
            <p:custDataLst>
              <p:tags r:id="rId3"/>
            </p:custDataLst>
          </p:nvPr>
        </p:nvCxnSpPr>
        <p:spPr>
          <a:xfrm>
            <a:off x="9105265" y="645160"/>
            <a:ext cx="13398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 userDrawn="1">
            <p:custDataLst>
              <p:tags r:id="rId4"/>
            </p:custDataLst>
          </p:nvPr>
        </p:nvCxnSpPr>
        <p:spPr>
          <a:xfrm>
            <a:off x="9105265" y="703580"/>
            <a:ext cx="13398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副标题"/>
          <p:cNvSpPr>
            <a:spLocks noGrp="1"/>
          </p:cNvSpPr>
          <p:nvPr>
            <p:ph type="body" idx="32" hasCustomPrompt="1"/>
            <p:custDataLst>
              <p:tags r:id="rId5"/>
            </p:custDataLst>
          </p:nvPr>
        </p:nvSpPr>
        <p:spPr>
          <a:xfrm>
            <a:off x="1689735" y="2606675"/>
            <a:ext cx="7549515" cy="6775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none" lIns="91440" tIns="45720" rIns="91440" bIns="45720" rtlCol="0" anchor="t">
            <a:normAutofit/>
          </a:bodyPr>
          <a:lstStyle>
            <a:lvl1pPr marL="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defRPr kumimoji="0" lang="zh-CN" altLang="en-US" sz="2000" b="0" i="0" u="none" strike="noStrike" kern="1200" cap="none" spc="0" normalizeH="0" baseline="0" noProof="1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单击此处编辑母版副标题样式</a:t>
            </a:r>
            <a:endParaRPr>
              <a:sym typeface="+mn-ea"/>
            </a:endParaRPr>
          </a:p>
        </p:txBody>
      </p:sp>
      <p:sp>
        <p:nvSpPr>
          <p:cNvPr id="17" name="标题"/>
          <p:cNvSpPr>
            <a:spLocks noGrp="1"/>
          </p:cNvSpPr>
          <p:nvPr>
            <p:ph type="title" idx="31" hasCustomPrompt="1"/>
            <p:custDataLst>
              <p:tags r:id="rId6"/>
            </p:custDataLst>
          </p:nvPr>
        </p:nvSpPr>
        <p:spPr>
          <a:xfrm>
            <a:off x="1689735" y="721995"/>
            <a:ext cx="7549515" cy="188087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600" b="0" i="0" u="none" strike="noStrike" kern="1200" cap="none" spc="0" normalizeH="0" baseline="0" noProof="1" smtClean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11" name="椭圆 10"/>
          <p:cNvSpPr/>
          <p:nvPr userDrawn="1">
            <p:custDataLst>
              <p:tags r:id="rId7"/>
            </p:custDataLst>
          </p:nvPr>
        </p:nvSpPr>
        <p:spPr>
          <a:xfrm>
            <a:off x="2440305" y="3308985"/>
            <a:ext cx="71755" cy="71755"/>
          </a:xfrm>
          <a:prstGeom prst="ellipse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35" name="椭圆 34"/>
          <p:cNvSpPr/>
          <p:nvPr userDrawn="1">
            <p:custDataLst>
              <p:tags r:id="rId11"/>
            </p:custDataLst>
          </p:nvPr>
        </p:nvSpPr>
        <p:spPr>
          <a:xfrm>
            <a:off x="5124450" y="4385310"/>
            <a:ext cx="295275" cy="29527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3" name="任意多边形 2"/>
          <p:cNvSpPr/>
          <p:nvPr userDrawn="1">
            <p:custDataLst>
              <p:tags r:id="rId12"/>
            </p:custDataLst>
          </p:nvPr>
        </p:nvSpPr>
        <p:spPr>
          <a:xfrm>
            <a:off x="1270" y="4357370"/>
            <a:ext cx="12190730" cy="1986280"/>
          </a:xfrm>
          <a:custGeom>
            <a:avLst/>
            <a:gdLst>
              <a:gd name="connsiteX0" fmla="*/ 0 w 19198"/>
              <a:gd name="connsiteY0" fmla="*/ 2656 h 5310"/>
              <a:gd name="connsiteX1" fmla="*/ 2567 w 19198"/>
              <a:gd name="connsiteY1" fmla="*/ 2438 h 5310"/>
              <a:gd name="connsiteX2" fmla="*/ 7450 w 19198"/>
              <a:gd name="connsiteY2" fmla="*/ 83 h 5310"/>
              <a:gd name="connsiteX3" fmla="*/ 14069 w 19198"/>
              <a:gd name="connsiteY3" fmla="*/ 5300 h 5310"/>
              <a:gd name="connsiteX4" fmla="*/ 19198 w 19198"/>
              <a:gd name="connsiteY4" fmla="*/ 3046 h 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5311">
                <a:moveTo>
                  <a:pt x="0" y="2656"/>
                </a:moveTo>
                <a:cubicBezTo>
                  <a:pt x="432" y="2680"/>
                  <a:pt x="1077" y="2953"/>
                  <a:pt x="2567" y="2438"/>
                </a:cubicBezTo>
                <a:cubicBezTo>
                  <a:pt x="4057" y="1923"/>
                  <a:pt x="5165" y="-471"/>
                  <a:pt x="7450" y="83"/>
                </a:cubicBezTo>
                <a:cubicBezTo>
                  <a:pt x="9735" y="637"/>
                  <a:pt x="11730" y="5128"/>
                  <a:pt x="14069" y="5300"/>
                </a:cubicBezTo>
                <a:cubicBezTo>
                  <a:pt x="16408" y="5472"/>
                  <a:pt x="18305" y="3601"/>
                  <a:pt x="19198" y="3046"/>
                </a:cubicBezTo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40" name="任意多边形 39"/>
          <p:cNvSpPr/>
          <p:nvPr userDrawn="1">
            <p:custDataLst>
              <p:tags r:id="rId13"/>
            </p:custDataLst>
          </p:nvPr>
        </p:nvSpPr>
        <p:spPr>
          <a:xfrm>
            <a:off x="2540" y="4643120"/>
            <a:ext cx="12190730" cy="1539240"/>
          </a:xfrm>
          <a:custGeom>
            <a:avLst/>
            <a:gdLst>
              <a:gd name="connsiteX0" fmla="*/ 0 w 19198"/>
              <a:gd name="connsiteY0" fmla="*/ 1171 h 2424"/>
              <a:gd name="connsiteX1" fmla="*/ 2640 w 19198"/>
              <a:gd name="connsiteY1" fmla="*/ 1211 h 2424"/>
              <a:gd name="connsiteX2" fmla="*/ 7538 w 19198"/>
              <a:gd name="connsiteY2" fmla="*/ 57 h 2424"/>
              <a:gd name="connsiteX3" fmla="*/ 14121 w 19198"/>
              <a:gd name="connsiteY3" fmla="*/ 2416 h 2424"/>
              <a:gd name="connsiteX4" fmla="*/ 19198 w 19198"/>
              <a:gd name="connsiteY4" fmla="*/ 1401 h 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2424">
                <a:moveTo>
                  <a:pt x="0" y="1171"/>
                </a:moveTo>
                <a:cubicBezTo>
                  <a:pt x="432" y="1185"/>
                  <a:pt x="1150" y="1514"/>
                  <a:pt x="2640" y="1211"/>
                </a:cubicBezTo>
                <a:cubicBezTo>
                  <a:pt x="4130" y="908"/>
                  <a:pt x="5253" y="-269"/>
                  <a:pt x="7538" y="57"/>
                </a:cubicBezTo>
                <a:cubicBezTo>
                  <a:pt x="9823" y="383"/>
                  <a:pt x="11782" y="2314"/>
                  <a:pt x="14121" y="2416"/>
                </a:cubicBezTo>
                <a:cubicBezTo>
                  <a:pt x="16460" y="2517"/>
                  <a:pt x="18305" y="1728"/>
                  <a:pt x="19198" y="1401"/>
                </a:cubicBezTo>
              </a:path>
            </a:pathLst>
          </a:custGeom>
          <a:noFill/>
          <a:ln w="19050">
            <a:solidFill>
              <a:schemeClr val="accent1">
                <a:alpha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41" name="任意多边形 40"/>
          <p:cNvSpPr/>
          <p:nvPr userDrawn="1">
            <p:custDataLst>
              <p:tags r:id="rId14"/>
            </p:custDataLst>
          </p:nvPr>
        </p:nvSpPr>
        <p:spPr>
          <a:xfrm>
            <a:off x="2540" y="4864735"/>
            <a:ext cx="12190730" cy="1163955"/>
          </a:xfrm>
          <a:custGeom>
            <a:avLst/>
            <a:gdLst>
              <a:gd name="connsiteX0" fmla="*/ 0 w 19198"/>
              <a:gd name="connsiteY0" fmla="*/ 906 h 1833"/>
              <a:gd name="connsiteX1" fmla="*/ 2658 w 19198"/>
              <a:gd name="connsiteY1" fmla="*/ 1074 h 1833"/>
              <a:gd name="connsiteX2" fmla="*/ 7591 w 19198"/>
              <a:gd name="connsiteY2" fmla="*/ 63 h 1833"/>
              <a:gd name="connsiteX3" fmla="*/ 14175 w 19198"/>
              <a:gd name="connsiteY3" fmla="*/ 1819 h 1833"/>
              <a:gd name="connsiteX4" fmla="*/ 19198 w 19198"/>
              <a:gd name="connsiteY4" fmla="*/ 1136 h 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1833">
                <a:moveTo>
                  <a:pt x="0" y="906"/>
                </a:moveTo>
                <a:cubicBezTo>
                  <a:pt x="432" y="920"/>
                  <a:pt x="1168" y="1377"/>
                  <a:pt x="2658" y="1074"/>
                </a:cubicBezTo>
                <a:cubicBezTo>
                  <a:pt x="4148" y="771"/>
                  <a:pt x="5306" y="-263"/>
                  <a:pt x="7591" y="63"/>
                </a:cubicBezTo>
                <a:cubicBezTo>
                  <a:pt x="9876" y="389"/>
                  <a:pt x="11836" y="1717"/>
                  <a:pt x="14175" y="1819"/>
                </a:cubicBezTo>
                <a:cubicBezTo>
                  <a:pt x="16514" y="1920"/>
                  <a:pt x="18305" y="1463"/>
                  <a:pt x="19198" y="1136"/>
                </a:cubicBezTo>
              </a:path>
            </a:pathLst>
          </a:custGeom>
          <a:noFill/>
          <a:ln w="19050">
            <a:solidFill>
              <a:schemeClr val="accent1">
                <a:alpha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42" name="任意多边形 41"/>
          <p:cNvSpPr/>
          <p:nvPr userDrawn="1">
            <p:custDataLst>
              <p:tags r:id="rId15"/>
            </p:custDataLst>
          </p:nvPr>
        </p:nvSpPr>
        <p:spPr>
          <a:xfrm>
            <a:off x="1270" y="5117465"/>
            <a:ext cx="12190730" cy="730250"/>
          </a:xfrm>
          <a:custGeom>
            <a:avLst/>
            <a:gdLst>
              <a:gd name="connsiteX0" fmla="*/ 0 w 19198"/>
              <a:gd name="connsiteY0" fmla="*/ 606 h 1149"/>
              <a:gd name="connsiteX1" fmla="*/ 2696 w 19198"/>
              <a:gd name="connsiteY1" fmla="*/ 925 h 1149"/>
              <a:gd name="connsiteX2" fmla="*/ 7646 w 19198"/>
              <a:gd name="connsiteY2" fmla="*/ 72 h 1149"/>
              <a:gd name="connsiteX3" fmla="*/ 14265 w 19198"/>
              <a:gd name="connsiteY3" fmla="*/ 1101 h 1149"/>
              <a:gd name="connsiteX4" fmla="*/ 19198 w 19198"/>
              <a:gd name="connsiteY4" fmla="*/ 836 h 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1150">
                <a:moveTo>
                  <a:pt x="0" y="606"/>
                </a:moveTo>
                <a:cubicBezTo>
                  <a:pt x="432" y="620"/>
                  <a:pt x="1206" y="1228"/>
                  <a:pt x="2696" y="925"/>
                </a:cubicBezTo>
                <a:cubicBezTo>
                  <a:pt x="4186" y="622"/>
                  <a:pt x="5361" y="-254"/>
                  <a:pt x="7646" y="72"/>
                </a:cubicBezTo>
                <a:cubicBezTo>
                  <a:pt x="9931" y="398"/>
                  <a:pt x="11926" y="999"/>
                  <a:pt x="14265" y="1101"/>
                </a:cubicBezTo>
                <a:cubicBezTo>
                  <a:pt x="16604" y="1202"/>
                  <a:pt x="18305" y="1163"/>
                  <a:pt x="19198" y="836"/>
                </a:cubicBezTo>
              </a:path>
            </a:pathLst>
          </a:custGeom>
          <a:noFill/>
          <a:ln w="19050">
            <a:solidFill>
              <a:schemeClr val="accent1">
                <a:alpha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43" name="椭圆 42"/>
          <p:cNvSpPr/>
          <p:nvPr userDrawn="1">
            <p:custDataLst>
              <p:tags r:id="rId16"/>
            </p:custDataLst>
          </p:nvPr>
        </p:nvSpPr>
        <p:spPr>
          <a:xfrm>
            <a:off x="7679690" y="5943600"/>
            <a:ext cx="239395" cy="23939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44" name="椭圆 43"/>
          <p:cNvSpPr/>
          <p:nvPr userDrawn="1">
            <p:custDataLst>
              <p:tags r:id="rId17"/>
            </p:custDataLst>
          </p:nvPr>
        </p:nvSpPr>
        <p:spPr>
          <a:xfrm>
            <a:off x="1955165" y="5185410"/>
            <a:ext cx="172085" cy="17208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45" name="椭圆 44"/>
          <p:cNvSpPr/>
          <p:nvPr userDrawn="1">
            <p:custDataLst>
              <p:tags r:id="rId18"/>
            </p:custDataLst>
          </p:nvPr>
        </p:nvSpPr>
        <p:spPr>
          <a:xfrm>
            <a:off x="10687685" y="5771515"/>
            <a:ext cx="172085" cy="17208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文"/>
          <p:cNvSpPr txBox="1">
            <a:spLocks noGrp="1"/>
          </p:cNvSpPr>
          <p:nvPr>
            <p:ph idx="2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>
              <a:defRPr sz="1800">
                <a:sym typeface="+mn-ea"/>
              </a:defRPr>
            </a:lvl1pPr>
            <a:lvl2pPr>
              <a:defRPr sz="1600">
                <a:sym typeface="+mn-ea"/>
              </a:defRPr>
            </a:lvl2pPr>
            <a:lvl3pPr>
              <a:defRPr sz="1600">
                <a:sym typeface="+mn-ea"/>
              </a:defRPr>
            </a:lvl3pPr>
            <a:lvl4pPr>
              <a:defRPr sz="1400">
                <a:sym typeface="+mn-ea"/>
              </a:defRPr>
            </a:lvl4pPr>
            <a:lvl5pPr>
              <a:defRPr sz="1400"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lt"/>
                <a:ea typeface="+mj-lt"/>
                <a:cs typeface="MiSans Normal" panose="00000500000000000000" charset="-122"/>
              </a:defRPr>
            </a:lvl1pPr>
          </a:lstStyle>
          <a:p>
            <a:pPr lvl="0" algn="ctr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"/>
          <p:cNvSpPr txBox="1">
            <a:spLocks noGrp="1"/>
          </p:cNvSpPr>
          <p:nvPr>
            <p:ph type="title" idx="13" hasCustomPrompt="1"/>
            <p:custDataLst>
              <p:tags r:id="rId2"/>
            </p:custDataLst>
          </p:nvPr>
        </p:nvSpPr>
        <p:spPr>
          <a:xfrm>
            <a:off x="429895" y="845185"/>
            <a:ext cx="2909570" cy="101663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400" b="0" i="0" u="none" strike="noStrike" kern="1200" cap="none" spc="0" normalizeH="0" baseline="0" noProof="1" dirty="0">
                <a:solidFill>
                  <a:schemeClr val="accent1"/>
                </a:solidFill>
                <a:effectLst/>
                <a:latin typeface="+mj-lt"/>
                <a:ea typeface="+mj-lt"/>
                <a:cs typeface="MiSans Normal" panose="00000500000000000000" charset="-122"/>
                <a:sym typeface="+mn-ea"/>
              </a:defRPr>
            </a:lvl1pPr>
          </a:lstStyle>
          <a:p>
            <a:pPr lvl="0">
              <a:lnSpc>
                <a:spcPct val="100000"/>
              </a:lnSpc>
            </a:pPr>
            <a:r>
              <a:rPr>
                <a:sym typeface="+mn-ea"/>
              </a:rPr>
              <a:t>标题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6"/>
            </p:custDataLst>
          </p:nvPr>
        </p:nvSpPr>
        <p:spPr>
          <a:xfrm flipH="1">
            <a:off x="8221980" y="6144260"/>
            <a:ext cx="904875" cy="492125"/>
          </a:xfrm>
          <a:prstGeom prst="rect">
            <a:avLst/>
          </a:prstGeom>
          <a:solidFill>
            <a:schemeClr val="accent1">
              <a:lumMod val="60000"/>
              <a:lumOff val="40000"/>
              <a:alpha val="4000"/>
            </a:schemeClr>
          </a:solidFill>
          <a:ln>
            <a:noFill/>
            <a:prstDash val="solid"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17" name="矩形 16"/>
          <p:cNvSpPr/>
          <p:nvPr userDrawn="1">
            <p:custDataLst>
              <p:tags r:id="rId7"/>
            </p:custDataLst>
          </p:nvPr>
        </p:nvSpPr>
        <p:spPr>
          <a:xfrm flipH="1">
            <a:off x="7935595" y="6430010"/>
            <a:ext cx="676910" cy="330200"/>
          </a:xfrm>
          <a:prstGeom prst="rect">
            <a:avLst/>
          </a:prstGeom>
          <a:solidFill>
            <a:schemeClr val="accent1">
              <a:lumMod val="60000"/>
              <a:lumOff val="40000"/>
              <a:alpha val="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18" name="椭圆 17"/>
          <p:cNvSpPr/>
          <p:nvPr userDrawn="1">
            <p:custDataLst>
              <p:tags r:id="rId8"/>
            </p:custDataLst>
          </p:nvPr>
        </p:nvSpPr>
        <p:spPr>
          <a:xfrm flipH="1">
            <a:off x="6774815" y="4752340"/>
            <a:ext cx="295275" cy="29527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19" name="椭圆 18"/>
          <p:cNvSpPr>
            <a:spLocks noChangeAspect="1"/>
          </p:cNvSpPr>
          <p:nvPr userDrawn="1">
            <p:custDataLst>
              <p:tags r:id="rId9"/>
            </p:custDataLst>
          </p:nvPr>
        </p:nvSpPr>
        <p:spPr>
          <a:xfrm flipH="1">
            <a:off x="9277985" y="6059170"/>
            <a:ext cx="144145" cy="144145"/>
          </a:xfrm>
          <a:prstGeom prst="ellipse">
            <a:avLst/>
          </a:prstGeom>
          <a:noFill/>
          <a:ln w="25400">
            <a:solidFill>
              <a:schemeClr val="accent2">
                <a:alpha val="12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20" name="任意多边形 19"/>
          <p:cNvSpPr/>
          <p:nvPr userDrawn="1">
            <p:custDataLst>
              <p:tags r:id="rId10"/>
            </p:custDataLst>
          </p:nvPr>
        </p:nvSpPr>
        <p:spPr>
          <a:xfrm flipH="1">
            <a:off x="2540" y="4724400"/>
            <a:ext cx="12190730" cy="1986280"/>
          </a:xfrm>
          <a:custGeom>
            <a:avLst/>
            <a:gdLst>
              <a:gd name="connsiteX0" fmla="*/ 0 w 19198"/>
              <a:gd name="connsiteY0" fmla="*/ 2656 h 5310"/>
              <a:gd name="connsiteX1" fmla="*/ 2567 w 19198"/>
              <a:gd name="connsiteY1" fmla="*/ 2438 h 5310"/>
              <a:gd name="connsiteX2" fmla="*/ 7450 w 19198"/>
              <a:gd name="connsiteY2" fmla="*/ 83 h 5310"/>
              <a:gd name="connsiteX3" fmla="*/ 14069 w 19198"/>
              <a:gd name="connsiteY3" fmla="*/ 5300 h 5310"/>
              <a:gd name="connsiteX4" fmla="*/ 19198 w 19198"/>
              <a:gd name="connsiteY4" fmla="*/ 3046 h 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5311">
                <a:moveTo>
                  <a:pt x="0" y="2656"/>
                </a:moveTo>
                <a:cubicBezTo>
                  <a:pt x="432" y="2680"/>
                  <a:pt x="1077" y="2953"/>
                  <a:pt x="2567" y="2438"/>
                </a:cubicBezTo>
                <a:cubicBezTo>
                  <a:pt x="4057" y="1923"/>
                  <a:pt x="5165" y="-471"/>
                  <a:pt x="7450" y="83"/>
                </a:cubicBezTo>
                <a:cubicBezTo>
                  <a:pt x="9735" y="637"/>
                  <a:pt x="11730" y="5128"/>
                  <a:pt x="14069" y="5300"/>
                </a:cubicBezTo>
                <a:cubicBezTo>
                  <a:pt x="16408" y="5472"/>
                  <a:pt x="18305" y="3601"/>
                  <a:pt x="19198" y="3046"/>
                </a:cubicBezTo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21" name="任意多边形 20"/>
          <p:cNvSpPr/>
          <p:nvPr userDrawn="1">
            <p:custDataLst>
              <p:tags r:id="rId11"/>
            </p:custDataLst>
          </p:nvPr>
        </p:nvSpPr>
        <p:spPr>
          <a:xfrm flipH="1">
            <a:off x="1270" y="5010150"/>
            <a:ext cx="12190730" cy="1539240"/>
          </a:xfrm>
          <a:custGeom>
            <a:avLst/>
            <a:gdLst>
              <a:gd name="connsiteX0" fmla="*/ 0 w 19198"/>
              <a:gd name="connsiteY0" fmla="*/ 1171 h 2424"/>
              <a:gd name="connsiteX1" fmla="*/ 2640 w 19198"/>
              <a:gd name="connsiteY1" fmla="*/ 1211 h 2424"/>
              <a:gd name="connsiteX2" fmla="*/ 7538 w 19198"/>
              <a:gd name="connsiteY2" fmla="*/ 57 h 2424"/>
              <a:gd name="connsiteX3" fmla="*/ 14121 w 19198"/>
              <a:gd name="connsiteY3" fmla="*/ 2416 h 2424"/>
              <a:gd name="connsiteX4" fmla="*/ 19198 w 19198"/>
              <a:gd name="connsiteY4" fmla="*/ 1401 h 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2424">
                <a:moveTo>
                  <a:pt x="0" y="1171"/>
                </a:moveTo>
                <a:cubicBezTo>
                  <a:pt x="432" y="1185"/>
                  <a:pt x="1150" y="1514"/>
                  <a:pt x="2640" y="1211"/>
                </a:cubicBezTo>
                <a:cubicBezTo>
                  <a:pt x="4130" y="908"/>
                  <a:pt x="5253" y="-269"/>
                  <a:pt x="7538" y="57"/>
                </a:cubicBezTo>
                <a:cubicBezTo>
                  <a:pt x="9823" y="383"/>
                  <a:pt x="11782" y="2314"/>
                  <a:pt x="14121" y="2416"/>
                </a:cubicBezTo>
                <a:cubicBezTo>
                  <a:pt x="16460" y="2517"/>
                  <a:pt x="18305" y="1728"/>
                  <a:pt x="19198" y="1401"/>
                </a:cubicBezTo>
              </a:path>
            </a:pathLst>
          </a:custGeom>
          <a:noFill/>
          <a:ln w="19050">
            <a:solidFill>
              <a:schemeClr val="accent1">
                <a:alpha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22" name="任意多边形 21"/>
          <p:cNvSpPr/>
          <p:nvPr userDrawn="1">
            <p:custDataLst>
              <p:tags r:id="rId12"/>
            </p:custDataLst>
          </p:nvPr>
        </p:nvSpPr>
        <p:spPr>
          <a:xfrm flipH="1">
            <a:off x="1270" y="5231765"/>
            <a:ext cx="12190730" cy="1163955"/>
          </a:xfrm>
          <a:custGeom>
            <a:avLst/>
            <a:gdLst>
              <a:gd name="connsiteX0" fmla="*/ 0 w 19198"/>
              <a:gd name="connsiteY0" fmla="*/ 906 h 1833"/>
              <a:gd name="connsiteX1" fmla="*/ 2658 w 19198"/>
              <a:gd name="connsiteY1" fmla="*/ 1074 h 1833"/>
              <a:gd name="connsiteX2" fmla="*/ 7591 w 19198"/>
              <a:gd name="connsiteY2" fmla="*/ 63 h 1833"/>
              <a:gd name="connsiteX3" fmla="*/ 14175 w 19198"/>
              <a:gd name="connsiteY3" fmla="*/ 1819 h 1833"/>
              <a:gd name="connsiteX4" fmla="*/ 19198 w 19198"/>
              <a:gd name="connsiteY4" fmla="*/ 1136 h 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1833">
                <a:moveTo>
                  <a:pt x="0" y="906"/>
                </a:moveTo>
                <a:cubicBezTo>
                  <a:pt x="432" y="920"/>
                  <a:pt x="1168" y="1377"/>
                  <a:pt x="2658" y="1074"/>
                </a:cubicBezTo>
                <a:cubicBezTo>
                  <a:pt x="4148" y="771"/>
                  <a:pt x="5306" y="-263"/>
                  <a:pt x="7591" y="63"/>
                </a:cubicBezTo>
                <a:cubicBezTo>
                  <a:pt x="9876" y="389"/>
                  <a:pt x="11836" y="1717"/>
                  <a:pt x="14175" y="1819"/>
                </a:cubicBezTo>
                <a:cubicBezTo>
                  <a:pt x="16514" y="1920"/>
                  <a:pt x="18305" y="1463"/>
                  <a:pt x="19198" y="1136"/>
                </a:cubicBezTo>
              </a:path>
            </a:pathLst>
          </a:custGeom>
          <a:noFill/>
          <a:ln w="19050">
            <a:solidFill>
              <a:schemeClr val="accent1">
                <a:alpha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23" name="任意多边形 22"/>
          <p:cNvSpPr/>
          <p:nvPr userDrawn="1">
            <p:custDataLst>
              <p:tags r:id="rId13"/>
            </p:custDataLst>
          </p:nvPr>
        </p:nvSpPr>
        <p:spPr>
          <a:xfrm flipH="1">
            <a:off x="2540" y="5484495"/>
            <a:ext cx="12190730" cy="730250"/>
          </a:xfrm>
          <a:custGeom>
            <a:avLst/>
            <a:gdLst>
              <a:gd name="connsiteX0" fmla="*/ 0 w 19198"/>
              <a:gd name="connsiteY0" fmla="*/ 606 h 1149"/>
              <a:gd name="connsiteX1" fmla="*/ 2696 w 19198"/>
              <a:gd name="connsiteY1" fmla="*/ 925 h 1149"/>
              <a:gd name="connsiteX2" fmla="*/ 7646 w 19198"/>
              <a:gd name="connsiteY2" fmla="*/ 72 h 1149"/>
              <a:gd name="connsiteX3" fmla="*/ 14265 w 19198"/>
              <a:gd name="connsiteY3" fmla="*/ 1101 h 1149"/>
              <a:gd name="connsiteX4" fmla="*/ 19198 w 19198"/>
              <a:gd name="connsiteY4" fmla="*/ 836 h 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1150">
                <a:moveTo>
                  <a:pt x="0" y="606"/>
                </a:moveTo>
                <a:cubicBezTo>
                  <a:pt x="432" y="620"/>
                  <a:pt x="1206" y="1228"/>
                  <a:pt x="2696" y="925"/>
                </a:cubicBezTo>
                <a:cubicBezTo>
                  <a:pt x="4186" y="622"/>
                  <a:pt x="5361" y="-254"/>
                  <a:pt x="7646" y="72"/>
                </a:cubicBezTo>
                <a:cubicBezTo>
                  <a:pt x="9931" y="398"/>
                  <a:pt x="11926" y="999"/>
                  <a:pt x="14265" y="1101"/>
                </a:cubicBezTo>
                <a:cubicBezTo>
                  <a:pt x="16604" y="1202"/>
                  <a:pt x="18305" y="1163"/>
                  <a:pt x="19198" y="836"/>
                </a:cubicBezTo>
              </a:path>
            </a:pathLst>
          </a:custGeom>
          <a:noFill/>
          <a:ln w="19050">
            <a:solidFill>
              <a:schemeClr val="accent1">
                <a:alpha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24" name="椭圆 23"/>
          <p:cNvSpPr/>
          <p:nvPr userDrawn="1">
            <p:custDataLst>
              <p:tags r:id="rId14"/>
            </p:custDataLst>
          </p:nvPr>
        </p:nvSpPr>
        <p:spPr>
          <a:xfrm flipH="1">
            <a:off x="4275455" y="6310630"/>
            <a:ext cx="239395" cy="23939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25" name="椭圆 24"/>
          <p:cNvSpPr/>
          <p:nvPr userDrawn="1">
            <p:custDataLst>
              <p:tags r:id="rId15"/>
            </p:custDataLst>
          </p:nvPr>
        </p:nvSpPr>
        <p:spPr>
          <a:xfrm flipH="1">
            <a:off x="10067290" y="5552440"/>
            <a:ext cx="172085" cy="17208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26" name="椭圆 25"/>
          <p:cNvSpPr/>
          <p:nvPr userDrawn="1">
            <p:custDataLst>
              <p:tags r:id="rId16"/>
            </p:custDataLst>
          </p:nvPr>
        </p:nvSpPr>
        <p:spPr>
          <a:xfrm flipH="1">
            <a:off x="1334770" y="6138545"/>
            <a:ext cx="172085" cy="17208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27" name="文本框 26"/>
          <p:cNvSpPr txBox="1"/>
          <p:nvPr userDrawn="1">
            <p:custDataLst>
              <p:tags r:id="rId17"/>
            </p:custDataLst>
          </p:nvPr>
        </p:nvSpPr>
        <p:spPr>
          <a:xfrm>
            <a:off x="536219" y="1973053"/>
            <a:ext cx="1603177" cy="238274"/>
          </a:xfrm>
          <a:custGeom>
            <a:avLst/>
            <a:gdLst/>
            <a:ahLst/>
            <a:cxnLst/>
            <a:rect l="l" t="t" r="r" b="b"/>
            <a:pathLst>
              <a:path w="1603177" h="238274">
                <a:moveTo>
                  <a:pt x="310307" y="26789"/>
                </a:moveTo>
                <a:cubicBezTo>
                  <a:pt x="286792" y="26789"/>
                  <a:pt x="267742" y="35322"/>
                  <a:pt x="253157" y="52387"/>
                </a:cubicBezTo>
                <a:cubicBezTo>
                  <a:pt x="238571" y="69453"/>
                  <a:pt x="231279" y="91827"/>
                  <a:pt x="231279" y="119509"/>
                </a:cubicBezTo>
                <a:cubicBezTo>
                  <a:pt x="231279" y="147389"/>
                  <a:pt x="238398" y="169738"/>
                  <a:pt x="252636" y="186556"/>
                </a:cubicBezTo>
                <a:cubicBezTo>
                  <a:pt x="266874" y="203373"/>
                  <a:pt x="285452" y="211782"/>
                  <a:pt x="308372" y="211782"/>
                </a:cubicBezTo>
                <a:cubicBezTo>
                  <a:pt x="332978" y="211782"/>
                  <a:pt x="352301" y="203721"/>
                  <a:pt x="366340" y="187598"/>
                </a:cubicBezTo>
                <a:cubicBezTo>
                  <a:pt x="380380" y="171475"/>
                  <a:pt x="387399" y="148927"/>
                  <a:pt x="387399" y="119955"/>
                </a:cubicBezTo>
                <a:cubicBezTo>
                  <a:pt x="387399" y="90190"/>
                  <a:pt x="380529" y="67221"/>
                  <a:pt x="366787" y="51048"/>
                </a:cubicBezTo>
                <a:cubicBezTo>
                  <a:pt x="353045" y="34875"/>
                  <a:pt x="334218" y="26789"/>
                  <a:pt x="310307" y="26789"/>
                </a:cubicBezTo>
                <a:close/>
                <a:moveTo>
                  <a:pt x="1277392" y="3869"/>
                </a:moveTo>
                <a:lnTo>
                  <a:pt x="1440061" y="3869"/>
                </a:lnTo>
                <a:lnTo>
                  <a:pt x="1440061" y="30361"/>
                </a:lnTo>
                <a:lnTo>
                  <a:pt x="1373535" y="30361"/>
                </a:lnTo>
                <a:lnTo>
                  <a:pt x="1373535" y="234404"/>
                </a:lnTo>
                <a:lnTo>
                  <a:pt x="1343620" y="234404"/>
                </a:lnTo>
                <a:lnTo>
                  <a:pt x="1343620" y="30361"/>
                </a:lnTo>
                <a:lnTo>
                  <a:pt x="1277392" y="30361"/>
                </a:lnTo>
                <a:close/>
                <a:moveTo>
                  <a:pt x="1053108" y="3869"/>
                </a:moveTo>
                <a:lnTo>
                  <a:pt x="1090464" y="3869"/>
                </a:lnTo>
                <a:lnTo>
                  <a:pt x="1203275" y="180082"/>
                </a:lnTo>
                <a:cubicBezTo>
                  <a:pt x="1208633" y="188416"/>
                  <a:pt x="1211808" y="193724"/>
                  <a:pt x="1212800" y="196006"/>
                </a:cubicBezTo>
                <a:lnTo>
                  <a:pt x="1213396" y="196006"/>
                </a:lnTo>
                <a:cubicBezTo>
                  <a:pt x="1212403" y="189458"/>
                  <a:pt x="1211907" y="178246"/>
                  <a:pt x="1211907" y="162371"/>
                </a:cubicBezTo>
                <a:lnTo>
                  <a:pt x="1211907" y="3869"/>
                </a:lnTo>
                <a:lnTo>
                  <a:pt x="1241375" y="3869"/>
                </a:lnTo>
                <a:lnTo>
                  <a:pt x="1241375" y="234404"/>
                </a:lnTo>
                <a:lnTo>
                  <a:pt x="1206103" y="234404"/>
                </a:lnTo>
                <a:lnTo>
                  <a:pt x="1090166" y="55066"/>
                </a:lnTo>
                <a:cubicBezTo>
                  <a:pt x="1086892" y="50006"/>
                  <a:pt x="1084262" y="44996"/>
                  <a:pt x="1082278" y="40035"/>
                </a:cubicBezTo>
                <a:lnTo>
                  <a:pt x="1081385" y="40035"/>
                </a:lnTo>
                <a:cubicBezTo>
                  <a:pt x="1082179" y="45194"/>
                  <a:pt x="1082576" y="55959"/>
                  <a:pt x="1082576" y="72330"/>
                </a:cubicBezTo>
                <a:lnTo>
                  <a:pt x="1082576" y="234404"/>
                </a:lnTo>
                <a:lnTo>
                  <a:pt x="1053108" y="234404"/>
                </a:lnTo>
                <a:close/>
                <a:moveTo>
                  <a:pt x="881658" y="3869"/>
                </a:moveTo>
                <a:lnTo>
                  <a:pt x="1000423" y="3869"/>
                </a:lnTo>
                <a:lnTo>
                  <a:pt x="1000423" y="30361"/>
                </a:lnTo>
                <a:lnTo>
                  <a:pt x="911423" y="30361"/>
                </a:lnTo>
                <a:lnTo>
                  <a:pt x="911423" y="104180"/>
                </a:lnTo>
                <a:lnTo>
                  <a:pt x="993874" y="104180"/>
                </a:lnTo>
                <a:lnTo>
                  <a:pt x="993874" y="130522"/>
                </a:lnTo>
                <a:lnTo>
                  <a:pt x="911423" y="130522"/>
                </a:lnTo>
                <a:lnTo>
                  <a:pt x="911423" y="208062"/>
                </a:lnTo>
                <a:lnTo>
                  <a:pt x="1005632" y="208062"/>
                </a:lnTo>
                <a:lnTo>
                  <a:pt x="1005632" y="234404"/>
                </a:lnTo>
                <a:lnTo>
                  <a:pt x="881658" y="234404"/>
                </a:lnTo>
                <a:close/>
                <a:moveTo>
                  <a:pt x="686842" y="3869"/>
                </a:moveTo>
                <a:lnTo>
                  <a:pt x="849511" y="3869"/>
                </a:lnTo>
                <a:lnTo>
                  <a:pt x="849511" y="30361"/>
                </a:lnTo>
                <a:lnTo>
                  <a:pt x="782985" y="30361"/>
                </a:lnTo>
                <a:lnTo>
                  <a:pt x="782985" y="234404"/>
                </a:lnTo>
                <a:lnTo>
                  <a:pt x="753070" y="234404"/>
                </a:lnTo>
                <a:lnTo>
                  <a:pt x="753070" y="30361"/>
                </a:lnTo>
                <a:lnTo>
                  <a:pt x="686842" y="30361"/>
                </a:lnTo>
                <a:close/>
                <a:moveTo>
                  <a:pt x="462558" y="3869"/>
                </a:moveTo>
                <a:lnTo>
                  <a:pt x="499914" y="3869"/>
                </a:lnTo>
                <a:lnTo>
                  <a:pt x="612725" y="180082"/>
                </a:lnTo>
                <a:cubicBezTo>
                  <a:pt x="618083" y="188416"/>
                  <a:pt x="621258" y="193724"/>
                  <a:pt x="622250" y="196006"/>
                </a:cubicBezTo>
                <a:lnTo>
                  <a:pt x="622846" y="196006"/>
                </a:lnTo>
                <a:cubicBezTo>
                  <a:pt x="621853" y="189458"/>
                  <a:pt x="621357" y="178246"/>
                  <a:pt x="621357" y="162371"/>
                </a:cubicBezTo>
                <a:lnTo>
                  <a:pt x="621357" y="3869"/>
                </a:lnTo>
                <a:lnTo>
                  <a:pt x="650825" y="3869"/>
                </a:lnTo>
                <a:lnTo>
                  <a:pt x="650825" y="234404"/>
                </a:lnTo>
                <a:lnTo>
                  <a:pt x="615553" y="234404"/>
                </a:lnTo>
                <a:lnTo>
                  <a:pt x="499616" y="55066"/>
                </a:lnTo>
                <a:cubicBezTo>
                  <a:pt x="496342" y="50006"/>
                  <a:pt x="493712" y="44996"/>
                  <a:pt x="491728" y="40035"/>
                </a:cubicBezTo>
                <a:lnTo>
                  <a:pt x="490835" y="40035"/>
                </a:lnTo>
                <a:cubicBezTo>
                  <a:pt x="491629" y="45194"/>
                  <a:pt x="492026" y="55959"/>
                  <a:pt x="492026" y="72330"/>
                </a:cubicBezTo>
                <a:lnTo>
                  <a:pt x="492026" y="234404"/>
                </a:lnTo>
                <a:lnTo>
                  <a:pt x="462558" y="234404"/>
                </a:lnTo>
                <a:close/>
                <a:moveTo>
                  <a:pt x="1542901" y="0"/>
                </a:moveTo>
                <a:cubicBezTo>
                  <a:pt x="1565821" y="0"/>
                  <a:pt x="1582638" y="2778"/>
                  <a:pt x="1593354" y="8334"/>
                </a:cubicBezTo>
                <a:lnTo>
                  <a:pt x="1593354" y="40779"/>
                </a:lnTo>
                <a:cubicBezTo>
                  <a:pt x="1579463" y="31155"/>
                  <a:pt x="1561902" y="26342"/>
                  <a:pt x="1540669" y="26342"/>
                </a:cubicBezTo>
                <a:cubicBezTo>
                  <a:pt x="1526580" y="26342"/>
                  <a:pt x="1515095" y="29294"/>
                  <a:pt x="1506215" y="35198"/>
                </a:cubicBezTo>
                <a:cubicBezTo>
                  <a:pt x="1497335" y="41101"/>
                  <a:pt x="1492895" y="49312"/>
                  <a:pt x="1492895" y="59829"/>
                </a:cubicBezTo>
                <a:cubicBezTo>
                  <a:pt x="1492895" y="69155"/>
                  <a:pt x="1495971" y="76746"/>
                  <a:pt x="1502122" y="82599"/>
                </a:cubicBezTo>
                <a:cubicBezTo>
                  <a:pt x="1508274" y="88453"/>
                  <a:pt x="1521619" y="96440"/>
                  <a:pt x="1542157" y="106561"/>
                </a:cubicBezTo>
                <a:cubicBezTo>
                  <a:pt x="1564779" y="117376"/>
                  <a:pt x="1580604" y="128190"/>
                  <a:pt x="1589633" y="139005"/>
                </a:cubicBezTo>
                <a:cubicBezTo>
                  <a:pt x="1598662" y="149820"/>
                  <a:pt x="1603177" y="161974"/>
                  <a:pt x="1603177" y="175468"/>
                </a:cubicBezTo>
                <a:cubicBezTo>
                  <a:pt x="1603177" y="195709"/>
                  <a:pt x="1595834" y="211237"/>
                  <a:pt x="1581150" y="222051"/>
                </a:cubicBezTo>
                <a:cubicBezTo>
                  <a:pt x="1566466" y="232866"/>
                  <a:pt x="1546076" y="238274"/>
                  <a:pt x="1519982" y="238274"/>
                </a:cubicBezTo>
                <a:cubicBezTo>
                  <a:pt x="1510853" y="238274"/>
                  <a:pt x="1500212" y="237009"/>
                  <a:pt x="1488058" y="234479"/>
                </a:cubicBezTo>
                <a:cubicBezTo>
                  <a:pt x="1475904" y="231948"/>
                  <a:pt x="1467048" y="228798"/>
                  <a:pt x="1461492" y="225028"/>
                </a:cubicBezTo>
                <a:lnTo>
                  <a:pt x="1461492" y="191095"/>
                </a:lnTo>
                <a:cubicBezTo>
                  <a:pt x="1468537" y="197247"/>
                  <a:pt x="1477962" y="202307"/>
                  <a:pt x="1489769" y="206276"/>
                </a:cubicBezTo>
                <a:cubicBezTo>
                  <a:pt x="1501576" y="210244"/>
                  <a:pt x="1512788" y="212229"/>
                  <a:pt x="1523405" y="212229"/>
                </a:cubicBezTo>
                <a:cubicBezTo>
                  <a:pt x="1555750" y="212229"/>
                  <a:pt x="1571923" y="200719"/>
                  <a:pt x="1571923" y="177701"/>
                </a:cubicBezTo>
                <a:cubicBezTo>
                  <a:pt x="1571923" y="171251"/>
                  <a:pt x="1570186" y="165447"/>
                  <a:pt x="1566714" y="160288"/>
                </a:cubicBezTo>
                <a:cubicBezTo>
                  <a:pt x="1563241" y="155128"/>
                  <a:pt x="1558478" y="150564"/>
                  <a:pt x="1552426" y="146596"/>
                </a:cubicBezTo>
                <a:cubicBezTo>
                  <a:pt x="1546374" y="142627"/>
                  <a:pt x="1535013" y="136525"/>
                  <a:pt x="1518344" y="128290"/>
                </a:cubicBezTo>
                <a:cubicBezTo>
                  <a:pt x="1495227" y="116780"/>
                  <a:pt x="1479996" y="106089"/>
                  <a:pt x="1472654" y="96217"/>
                </a:cubicBezTo>
                <a:cubicBezTo>
                  <a:pt x="1465312" y="86345"/>
                  <a:pt x="1461641" y="75059"/>
                  <a:pt x="1461641" y="62359"/>
                </a:cubicBezTo>
                <a:cubicBezTo>
                  <a:pt x="1461641" y="43210"/>
                  <a:pt x="1469330" y="28029"/>
                  <a:pt x="1484709" y="16817"/>
                </a:cubicBezTo>
                <a:cubicBezTo>
                  <a:pt x="1500088" y="5606"/>
                  <a:pt x="1519486" y="0"/>
                  <a:pt x="1542901" y="0"/>
                </a:cubicBezTo>
                <a:close/>
                <a:moveTo>
                  <a:pt x="312092" y="0"/>
                </a:moveTo>
                <a:cubicBezTo>
                  <a:pt x="344140" y="0"/>
                  <a:pt x="369937" y="10765"/>
                  <a:pt x="389483" y="32296"/>
                </a:cubicBezTo>
                <a:cubicBezTo>
                  <a:pt x="409029" y="53826"/>
                  <a:pt x="418802" y="81855"/>
                  <a:pt x="418802" y="116383"/>
                </a:cubicBezTo>
                <a:cubicBezTo>
                  <a:pt x="418802" y="153789"/>
                  <a:pt x="408781" y="183455"/>
                  <a:pt x="388739" y="205383"/>
                </a:cubicBezTo>
                <a:cubicBezTo>
                  <a:pt x="368697" y="227310"/>
                  <a:pt x="341908" y="238274"/>
                  <a:pt x="308372" y="238274"/>
                </a:cubicBezTo>
                <a:cubicBezTo>
                  <a:pt x="275630" y="238274"/>
                  <a:pt x="249386" y="227508"/>
                  <a:pt x="229642" y="205978"/>
                </a:cubicBezTo>
                <a:cubicBezTo>
                  <a:pt x="209897" y="184447"/>
                  <a:pt x="200025" y="156418"/>
                  <a:pt x="200025" y="121890"/>
                </a:cubicBezTo>
                <a:cubicBezTo>
                  <a:pt x="200025" y="84683"/>
                  <a:pt x="210096" y="55066"/>
                  <a:pt x="230237" y="33040"/>
                </a:cubicBezTo>
                <a:cubicBezTo>
                  <a:pt x="250378" y="11013"/>
                  <a:pt x="277664" y="0"/>
                  <a:pt x="312092" y="0"/>
                </a:cubicBezTo>
                <a:close/>
                <a:moveTo>
                  <a:pt x="118021" y="0"/>
                </a:moveTo>
                <a:cubicBezTo>
                  <a:pt x="140047" y="0"/>
                  <a:pt x="158254" y="3125"/>
                  <a:pt x="172641" y="9376"/>
                </a:cubicBezTo>
                <a:lnTo>
                  <a:pt x="172641" y="40481"/>
                </a:lnTo>
                <a:cubicBezTo>
                  <a:pt x="156170" y="31353"/>
                  <a:pt x="138063" y="26789"/>
                  <a:pt x="118318" y="26789"/>
                </a:cubicBezTo>
                <a:cubicBezTo>
                  <a:pt x="92621" y="26789"/>
                  <a:pt x="71685" y="35347"/>
                  <a:pt x="55513" y="52462"/>
                </a:cubicBezTo>
                <a:cubicBezTo>
                  <a:pt x="39340" y="69577"/>
                  <a:pt x="31254" y="92670"/>
                  <a:pt x="31254" y="121741"/>
                </a:cubicBezTo>
                <a:cubicBezTo>
                  <a:pt x="31254" y="149324"/>
                  <a:pt x="38794" y="171227"/>
                  <a:pt x="53876" y="187449"/>
                </a:cubicBezTo>
                <a:cubicBezTo>
                  <a:pt x="68957" y="203671"/>
                  <a:pt x="88701" y="211782"/>
                  <a:pt x="113109" y="211782"/>
                </a:cubicBezTo>
                <a:cubicBezTo>
                  <a:pt x="135930" y="211782"/>
                  <a:pt x="155773" y="206623"/>
                  <a:pt x="172641" y="196304"/>
                </a:cubicBezTo>
                <a:lnTo>
                  <a:pt x="172641" y="224879"/>
                </a:lnTo>
                <a:cubicBezTo>
                  <a:pt x="155674" y="233809"/>
                  <a:pt x="134392" y="238274"/>
                  <a:pt x="108793" y="238274"/>
                </a:cubicBezTo>
                <a:cubicBezTo>
                  <a:pt x="75753" y="238274"/>
                  <a:pt x="49361" y="227781"/>
                  <a:pt x="29617" y="206797"/>
                </a:cubicBezTo>
                <a:cubicBezTo>
                  <a:pt x="9872" y="185812"/>
                  <a:pt x="0" y="158055"/>
                  <a:pt x="0" y="123527"/>
                </a:cubicBezTo>
                <a:cubicBezTo>
                  <a:pt x="0" y="86419"/>
                  <a:pt x="11112" y="56555"/>
                  <a:pt x="33337" y="33933"/>
                </a:cubicBezTo>
                <a:cubicBezTo>
                  <a:pt x="55562" y="11311"/>
                  <a:pt x="83790" y="0"/>
                  <a:pt x="1180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  <a:prstDash val="sysDot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zh-CN"/>
            </a:defPPr>
            <a:lvl1pPr marR="0" lvl="0" indent="-228600" fontAlgn="auto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kumimoji="0" lang="en-US" altLang="zh-CN" sz="2400" b="0" i="0" u="none" strike="noStrike" cap="none" spc="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effectLst/>
                <a:uFillTx/>
                <a:ea typeface="+mn-lt"/>
                <a:cs typeface="MiSans Normal" panose="00000500000000000000" charset="-122"/>
                <a:sym typeface="+mn-ea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0" sz="1600" b="0" i="0" u="none" strike="noStrike" cap="none" spc="150" normalizeH="0" baseline="0" noProof="1" dirty="0">
                <a:uFillTx/>
                <a:latin typeface="+mn-ea"/>
                <a:cs typeface="MiSans Normal" panose="00000500000000000000" charset="-122"/>
                <a:sym typeface="+mn-ea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0" sz="1600" b="0" i="0" u="none" strike="noStrike" cap="none" spc="150" normalizeH="0" baseline="0" noProof="1" dirty="0">
                <a:uFillTx/>
                <a:latin typeface="+mn-ea"/>
                <a:cs typeface="MiSans Normal" panose="00000500000000000000" charset="-122"/>
                <a:sym typeface="+mn-ea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0" sz="1400" b="0" i="0" u="none" strike="noStrike" cap="none" spc="150" normalizeH="0" baseline="0" noProof="1" dirty="0">
                <a:uFillTx/>
                <a:latin typeface="+mn-ea"/>
                <a:cs typeface="MiSans Normal" panose="00000500000000000000" charset="-122"/>
                <a:sym typeface="+mn-ea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0" sz="1400" b="0" i="0" u="none" strike="noStrike" cap="none" spc="150" normalizeH="0" baseline="0" noProof="1" dirty="0">
                <a:uFillTx/>
                <a:latin typeface="+mn-ea"/>
                <a:cs typeface="MiSans Normal" panose="00000500000000000000" charset="-122"/>
                <a:sym typeface="+mn-ea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14400">
              <a:spcAft>
                <a:spcPct val="0"/>
              </a:spcAft>
            </a:pPr>
            <a:endParaRPr lang="zh-CN" altLang="en-US" kern="1200">
              <a:latin typeface="+mn-lt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"/>
          <p:cNvSpPr txBox="1">
            <a:spLocks noGrp="1"/>
          </p:cNvSpPr>
          <p:nvPr>
            <p:ph type="title" idx="13" hasCustomPrompt="1"/>
            <p:custDataLst>
              <p:tags r:id="rId2"/>
            </p:custDataLst>
          </p:nvPr>
        </p:nvSpPr>
        <p:spPr>
          <a:xfrm>
            <a:off x="3891280" y="1578610"/>
            <a:ext cx="6968490" cy="210185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>
            <a:defPPr>
              <a:defRPr lang="zh-CN"/>
            </a:defPPr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400" b="0" i="0" u="none" strike="noStrike" kern="1200" cap="none" spc="0" normalizeH="0" baseline="0" noProof="1" dirty="0">
                <a:solidFill>
                  <a:schemeClr val="accent1"/>
                </a:solidFill>
                <a:latin typeface="+mj-lt"/>
                <a:ea typeface="+mj-lt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15" name="节编号"/>
          <p:cNvSpPr txBox="1">
            <a:spLocks noGrp="1"/>
          </p:cNvSpPr>
          <p:nvPr>
            <p:ph type="body" idx="9" hasCustomPrompt="1"/>
            <p:custDataLst>
              <p:tags r:id="rId3"/>
            </p:custDataLst>
          </p:nvPr>
        </p:nvSpPr>
        <p:spPr>
          <a:xfrm>
            <a:off x="577850" y="1579880"/>
            <a:ext cx="3261995" cy="210058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>
            <a:defPPr>
              <a:defRPr lang="zh-CN"/>
            </a:defPPr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11500" b="0" i="0" u="none" strike="noStrike" kern="1200" cap="none" spc="0" normalizeH="0" baseline="0" noProof="1" dirty="0">
                <a:ln w="12700" cmpd="sng">
                  <a:solidFill>
                    <a:schemeClr val="accent1"/>
                  </a:solidFill>
                  <a:prstDash val="solid"/>
                </a:ln>
                <a:noFill/>
                <a:latin typeface="+mj-lt"/>
                <a:ea typeface="+mj-lt"/>
                <a:cs typeface="MiSans Normal" panose="00000500000000000000" charset="-122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51" name="椭圆 50"/>
          <p:cNvSpPr/>
          <p:nvPr userDrawn="1">
            <p:custDataLst>
              <p:tags r:id="rId7"/>
            </p:custDataLst>
          </p:nvPr>
        </p:nvSpPr>
        <p:spPr>
          <a:xfrm>
            <a:off x="5124450" y="4385310"/>
            <a:ext cx="295275" cy="29527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52" name="任意多边形 51"/>
          <p:cNvSpPr/>
          <p:nvPr userDrawn="1">
            <p:custDataLst>
              <p:tags r:id="rId8"/>
            </p:custDataLst>
          </p:nvPr>
        </p:nvSpPr>
        <p:spPr>
          <a:xfrm>
            <a:off x="1270" y="4357370"/>
            <a:ext cx="12190730" cy="1986280"/>
          </a:xfrm>
          <a:custGeom>
            <a:avLst/>
            <a:gdLst>
              <a:gd name="connsiteX0" fmla="*/ 0 w 19198"/>
              <a:gd name="connsiteY0" fmla="*/ 2656 h 5310"/>
              <a:gd name="connsiteX1" fmla="*/ 2567 w 19198"/>
              <a:gd name="connsiteY1" fmla="*/ 2438 h 5310"/>
              <a:gd name="connsiteX2" fmla="*/ 7450 w 19198"/>
              <a:gd name="connsiteY2" fmla="*/ 83 h 5310"/>
              <a:gd name="connsiteX3" fmla="*/ 14069 w 19198"/>
              <a:gd name="connsiteY3" fmla="*/ 5300 h 5310"/>
              <a:gd name="connsiteX4" fmla="*/ 19198 w 19198"/>
              <a:gd name="connsiteY4" fmla="*/ 3046 h 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5311">
                <a:moveTo>
                  <a:pt x="0" y="2656"/>
                </a:moveTo>
                <a:cubicBezTo>
                  <a:pt x="432" y="2680"/>
                  <a:pt x="1077" y="2953"/>
                  <a:pt x="2567" y="2438"/>
                </a:cubicBezTo>
                <a:cubicBezTo>
                  <a:pt x="4057" y="1923"/>
                  <a:pt x="5165" y="-471"/>
                  <a:pt x="7450" y="83"/>
                </a:cubicBezTo>
                <a:cubicBezTo>
                  <a:pt x="9735" y="637"/>
                  <a:pt x="11730" y="5128"/>
                  <a:pt x="14069" y="5300"/>
                </a:cubicBezTo>
                <a:cubicBezTo>
                  <a:pt x="16408" y="5472"/>
                  <a:pt x="18305" y="3601"/>
                  <a:pt x="19198" y="3046"/>
                </a:cubicBezTo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53" name="任意多边形 52"/>
          <p:cNvSpPr/>
          <p:nvPr userDrawn="1">
            <p:custDataLst>
              <p:tags r:id="rId9"/>
            </p:custDataLst>
          </p:nvPr>
        </p:nvSpPr>
        <p:spPr>
          <a:xfrm>
            <a:off x="2540" y="4643120"/>
            <a:ext cx="12190730" cy="1539240"/>
          </a:xfrm>
          <a:custGeom>
            <a:avLst/>
            <a:gdLst>
              <a:gd name="connsiteX0" fmla="*/ 0 w 19198"/>
              <a:gd name="connsiteY0" fmla="*/ 1171 h 2424"/>
              <a:gd name="connsiteX1" fmla="*/ 2640 w 19198"/>
              <a:gd name="connsiteY1" fmla="*/ 1211 h 2424"/>
              <a:gd name="connsiteX2" fmla="*/ 7538 w 19198"/>
              <a:gd name="connsiteY2" fmla="*/ 57 h 2424"/>
              <a:gd name="connsiteX3" fmla="*/ 14121 w 19198"/>
              <a:gd name="connsiteY3" fmla="*/ 2416 h 2424"/>
              <a:gd name="connsiteX4" fmla="*/ 19198 w 19198"/>
              <a:gd name="connsiteY4" fmla="*/ 1401 h 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2424">
                <a:moveTo>
                  <a:pt x="0" y="1171"/>
                </a:moveTo>
                <a:cubicBezTo>
                  <a:pt x="432" y="1185"/>
                  <a:pt x="1150" y="1514"/>
                  <a:pt x="2640" y="1211"/>
                </a:cubicBezTo>
                <a:cubicBezTo>
                  <a:pt x="4130" y="908"/>
                  <a:pt x="5253" y="-269"/>
                  <a:pt x="7538" y="57"/>
                </a:cubicBezTo>
                <a:cubicBezTo>
                  <a:pt x="9823" y="383"/>
                  <a:pt x="11782" y="2314"/>
                  <a:pt x="14121" y="2416"/>
                </a:cubicBezTo>
                <a:cubicBezTo>
                  <a:pt x="16460" y="2517"/>
                  <a:pt x="18305" y="1728"/>
                  <a:pt x="19198" y="1401"/>
                </a:cubicBezTo>
              </a:path>
            </a:pathLst>
          </a:custGeom>
          <a:noFill/>
          <a:ln w="19050">
            <a:solidFill>
              <a:schemeClr val="accent1">
                <a:alpha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54" name="任意多边形 53"/>
          <p:cNvSpPr/>
          <p:nvPr userDrawn="1">
            <p:custDataLst>
              <p:tags r:id="rId10"/>
            </p:custDataLst>
          </p:nvPr>
        </p:nvSpPr>
        <p:spPr>
          <a:xfrm>
            <a:off x="2540" y="4864735"/>
            <a:ext cx="12190730" cy="1163955"/>
          </a:xfrm>
          <a:custGeom>
            <a:avLst/>
            <a:gdLst>
              <a:gd name="connsiteX0" fmla="*/ 0 w 19198"/>
              <a:gd name="connsiteY0" fmla="*/ 906 h 1833"/>
              <a:gd name="connsiteX1" fmla="*/ 2658 w 19198"/>
              <a:gd name="connsiteY1" fmla="*/ 1074 h 1833"/>
              <a:gd name="connsiteX2" fmla="*/ 7591 w 19198"/>
              <a:gd name="connsiteY2" fmla="*/ 63 h 1833"/>
              <a:gd name="connsiteX3" fmla="*/ 14175 w 19198"/>
              <a:gd name="connsiteY3" fmla="*/ 1819 h 1833"/>
              <a:gd name="connsiteX4" fmla="*/ 19198 w 19198"/>
              <a:gd name="connsiteY4" fmla="*/ 1136 h 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1833">
                <a:moveTo>
                  <a:pt x="0" y="906"/>
                </a:moveTo>
                <a:cubicBezTo>
                  <a:pt x="432" y="920"/>
                  <a:pt x="1168" y="1377"/>
                  <a:pt x="2658" y="1074"/>
                </a:cubicBezTo>
                <a:cubicBezTo>
                  <a:pt x="4148" y="771"/>
                  <a:pt x="5306" y="-263"/>
                  <a:pt x="7591" y="63"/>
                </a:cubicBezTo>
                <a:cubicBezTo>
                  <a:pt x="9876" y="389"/>
                  <a:pt x="11836" y="1717"/>
                  <a:pt x="14175" y="1819"/>
                </a:cubicBezTo>
                <a:cubicBezTo>
                  <a:pt x="16514" y="1920"/>
                  <a:pt x="18305" y="1463"/>
                  <a:pt x="19198" y="1136"/>
                </a:cubicBezTo>
              </a:path>
            </a:pathLst>
          </a:custGeom>
          <a:noFill/>
          <a:ln w="19050">
            <a:solidFill>
              <a:schemeClr val="accent1">
                <a:alpha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55" name="任意多边形 54"/>
          <p:cNvSpPr/>
          <p:nvPr userDrawn="1">
            <p:custDataLst>
              <p:tags r:id="rId11"/>
            </p:custDataLst>
          </p:nvPr>
        </p:nvSpPr>
        <p:spPr>
          <a:xfrm>
            <a:off x="1270" y="5117465"/>
            <a:ext cx="12190730" cy="730250"/>
          </a:xfrm>
          <a:custGeom>
            <a:avLst/>
            <a:gdLst>
              <a:gd name="connsiteX0" fmla="*/ 0 w 19198"/>
              <a:gd name="connsiteY0" fmla="*/ 606 h 1149"/>
              <a:gd name="connsiteX1" fmla="*/ 2696 w 19198"/>
              <a:gd name="connsiteY1" fmla="*/ 925 h 1149"/>
              <a:gd name="connsiteX2" fmla="*/ 7646 w 19198"/>
              <a:gd name="connsiteY2" fmla="*/ 72 h 1149"/>
              <a:gd name="connsiteX3" fmla="*/ 14265 w 19198"/>
              <a:gd name="connsiteY3" fmla="*/ 1101 h 1149"/>
              <a:gd name="connsiteX4" fmla="*/ 19198 w 19198"/>
              <a:gd name="connsiteY4" fmla="*/ 836 h 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1150">
                <a:moveTo>
                  <a:pt x="0" y="606"/>
                </a:moveTo>
                <a:cubicBezTo>
                  <a:pt x="432" y="620"/>
                  <a:pt x="1206" y="1228"/>
                  <a:pt x="2696" y="925"/>
                </a:cubicBezTo>
                <a:cubicBezTo>
                  <a:pt x="4186" y="622"/>
                  <a:pt x="5361" y="-254"/>
                  <a:pt x="7646" y="72"/>
                </a:cubicBezTo>
                <a:cubicBezTo>
                  <a:pt x="9931" y="398"/>
                  <a:pt x="11926" y="999"/>
                  <a:pt x="14265" y="1101"/>
                </a:cubicBezTo>
                <a:cubicBezTo>
                  <a:pt x="16604" y="1202"/>
                  <a:pt x="18305" y="1163"/>
                  <a:pt x="19198" y="836"/>
                </a:cubicBezTo>
              </a:path>
            </a:pathLst>
          </a:custGeom>
          <a:noFill/>
          <a:ln w="19050">
            <a:solidFill>
              <a:schemeClr val="accent1">
                <a:alpha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56" name="椭圆 55"/>
          <p:cNvSpPr/>
          <p:nvPr userDrawn="1">
            <p:custDataLst>
              <p:tags r:id="rId12"/>
            </p:custDataLst>
          </p:nvPr>
        </p:nvSpPr>
        <p:spPr>
          <a:xfrm>
            <a:off x="7679690" y="5943600"/>
            <a:ext cx="239395" cy="23939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57" name="椭圆 56"/>
          <p:cNvSpPr/>
          <p:nvPr userDrawn="1">
            <p:custDataLst>
              <p:tags r:id="rId13"/>
            </p:custDataLst>
          </p:nvPr>
        </p:nvSpPr>
        <p:spPr>
          <a:xfrm>
            <a:off x="1955165" y="5185410"/>
            <a:ext cx="172085" cy="17208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58" name="椭圆 57"/>
          <p:cNvSpPr/>
          <p:nvPr userDrawn="1">
            <p:custDataLst>
              <p:tags r:id="rId14"/>
            </p:custDataLst>
          </p:nvPr>
        </p:nvSpPr>
        <p:spPr>
          <a:xfrm>
            <a:off x="10687685" y="5771515"/>
            <a:ext cx="172085" cy="17208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文"/>
          <p:cNvSpPr txBox="1">
            <a:spLocks noGrp="1"/>
          </p:cNvSpPr>
          <p:nvPr>
            <p:ph idx="3"/>
            <p:custDataLst>
              <p:tags r:id="rId2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9" name="正文"/>
          <p:cNvSpPr txBox="1">
            <a:spLocks noGrp="1"/>
          </p:cNvSpPr>
          <p:nvPr>
            <p:ph idx="2"/>
            <p:custDataLst>
              <p:tags r:id="rId3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 algn="ctr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文"/>
          <p:cNvSpPr txBox="1">
            <a:spLocks noGrp="1"/>
          </p:cNvSpPr>
          <p:nvPr>
            <p:ph idx="5"/>
            <p:custDataLst>
              <p:tags r:id="rId2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13" name="标题"/>
          <p:cNvSpPr txBox="1">
            <a:spLocks noGrp="1"/>
          </p:cNvSpPr>
          <p:nvPr>
            <p:ph type="title" idx="4"/>
            <p:custDataLst>
              <p:tags r:id="rId3"/>
            </p:custDataLst>
          </p:nvPr>
        </p:nvSpPr>
        <p:spPr>
          <a:xfrm>
            <a:off x="6235200" y="1429200"/>
            <a:ext cx="5342400" cy="3987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0" i="0" u="none" strike="noStrike" kern="1200" cap="none" spc="0" normalizeH="0" baseline="0" noProof="1" dirty="0">
                <a:solidFill>
                  <a:schemeClr val="tx1"/>
                </a:solidFill>
                <a:latin typeface="+mj-lt"/>
                <a:ea typeface="+mj-lt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2" name="正文"/>
          <p:cNvSpPr txBox="1">
            <a:spLocks noGrp="1"/>
          </p:cNvSpPr>
          <p:nvPr>
            <p:ph idx="3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608400" y="1429200"/>
            <a:ext cx="5342400" cy="3987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0" i="0" u="none" strike="noStrike" kern="1200" cap="none" spc="0" normalizeH="0" baseline="0" noProof="1" dirty="0">
                <a:solidFill>
                  <a:schemeClr val="tx1"/>
                </a:solidFill>
                <a:latin typeface="+mj-lt"/>
                <a:ea typeface="+mj-lt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 algn="ctr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 algn="ctr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文"/>
          <p:cNvSpPr txBox="1"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0" i="0" u="none" strike="noStrike" kern="1200" cap="none" spc="30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 algn="ctr"/>
            <a:r>
              <a:rPr>
                <a:sym typeface="+mn-ea"/>
              </a:rPr>
              <a:t>单击此处编辑母版副标题样式</a:t>
            </a:r>
            <a:endParaRPr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 algn="ctr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"/>
          <p:cNvSpPr txBox="1">
            <a:spLocks noGrp="1"/>
          </p:cNvSpPr>
          <p:nvPr>
            <p:ph type="title" idx="32" hasCustomPrompt="1"/>
            <p:custDataLst>
              <p:tags r:id="rId2"/>
            </p:custDataLst>
          </p:nvPr>
        </p:nvSpPr>
        <p:spPr>
          <a:xfrm>
            <a:off x="977900" y="1165225"/>
            <a:ext cx="6128385" cy="181356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000" b="0" i="0" u="none" strike="noStrike" kern="1200" cap="none" spc="0" normalizeH="0" baseline="0" noProof="1" dirty="0">
                <a:solidFill>
                  <a:schemeClr val="accent1"/>
                </a:solidFill>
                <a:latin typeface="+mj-lt"/>
                <a:ea typeface="+mj-lt"/>
                <a:cs typeface="MiSans Normal" panose="00000500000000000000" charset="-122"/>
                <a:sym typeface="+mn-ea"/>
              </a:defRPr>
            </a:lvl1pPr>
          </a:lstStyle>
          <a:p>
            <a:pPr lvl="0" algn="l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cxnSp>
        <p:nvCxnSpPr>
          <p:cNvPr id="24" name="直接连接符 23"/>
          <p:cNvCxnSpPr/>
          <p:nvPr userDrawn="1">
            <p:custDataLst>
              <p:tags r:id="rId3"/>
            </p:custDataLst>
          </p:nvPr>
        </p:nvCxnSpPr>
        <p:spPr>
          <a:xfrm>
            <a:off x="11137265" y="590550"/>
            <a:ext cx="13398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 userDrawn="1">
            <p:custDataLst>
              <p:tags r:id="rId4"/>
            </p:custDataLst>
          </p:nvPr>
        </p:nvCxnSpPr>
        <p:spPr>
          <a:xfrm>
            <a:off x="11137265" y="648970"/>
            <a:ext cx="13398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>
            <a:off x="11137265" y="707390"/>
            <a:ext cx="13398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椭圆 14"/>
          <p:cNvSpPr/>
          <p:nvPr userDrawn="1">
            <p:custDataLst>
              <p:tags r:id="rId6"/>
            </p:custDataLst>
          </p:nvPr>
        </p:nvSpPr>
        <p:spPr>
          <a:xfrm flipH="1">
            <a:off x="7891780" y="3303270"/>
            <a:ext cx="71755" cy="71755"/>
          </a:xfrm>
          <a:prstGeom prst="ellipse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51" name="椭圆 50"/>
          <p:cNvSpPr/>
          <p:nvPr userDrawn="1">
            <p:custDataLst>
              <p:tags r:id="rId10"/>
            </p:custDataLst>
          </p:nvPr>
        </p:nvSpPr>
        <p:spPr>
          <a:xfrm>
            <a:off x="5124450" y="4385310"/>
            <a:ext cx="295275" cy="29527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52" name="任意多边形 51"/>
          <p:cNvSpPr/>
          <p:nvPr userDrawn="1">
            <p:custDataLst>
              <p:tags r:id="rId11"/>
            </p:custDataLst>
          </p:nvPr>
        </p:nvSpPr>
        <p:spPr>
          <a:xfrm>
            <a:off x="1270" y="4357370"/>
            <a:ext cx="12190730" cy="1986280"/>
          </a:xfrm>
          <a:custGeom>
            <a:avLst/>
            <a:gdLst>
              <a:gd name="connsiteX0" fmla="*/ 0 w 19198"/>
              <a:gd name="connsiteY0" fmla="*/ 2656 h 5310"/>
              <a:gd name="connsiteX1" fmla="*/ 2567 w 19198"/>
              <a:gd name="connsiteY1" fmla="*/ 2438 h 5310"/>
              <a:gd name="connsiteX2" fmla="*/ 7450 w 19198"/>
              <a:gd name="connsiteY2" fmla="*/ 83 h 5310"/>
              <a:gd name="connsiteX3" fmla="*/ 14069 w 19198"/>
              <a:gd name="connsiteY3" fmla="*/ 5300 h 5310"/>
              <a:gd name="connsiteX4" fmla="*/ 19198 w 19198"/>
              <a:gd name="connsiteY4" fmla="*/ 3046 h 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5311">
                <a:moveTo>
                  <a:pt x="0" y="2656"/>
                </a:moveTo>
                <a:cubicBezTo>
                  <a:pt x="432" y="2680"/>
                  <a:pt x="1077" y="2953"/>
                  <a:pt x="2567" y="2438"/>
                </a:cubicBezTo>
                <a:cubicBezTo>
                  <a:pt x="4057" y="1923"/>
                  <a:pt x="5165" y="-471"/>
                  <a:pt x="7450" y="83"/>
                </a:cubicBezTo>
                <a:cubicBezTo>
                  <a:pt x="9735" y="637"/>
                  <a:pt x="11730" y="5128"/>
                  <a:pt x="14069" y="5300"/>
                </a:cubicBezTo>
                <a:cubicBezTo>
                  <a:pt x="16408" y="5472"/>
                  <a:pt x="18305" y="3601"/>
                  <a:pt x="19198" y="3046"/>
                </a:cubicBezTo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53" name="任意多边形 52"/>
          <p:cNvSpPr/>
          <p:nvPr userDrawn="1">
            <p:custDataLst>
              <p:tags r:id="rId12"/>
            </p:custDataLst>
          </p:nvPr>
        </p:nvSpPr>
        <p:spPr>
          <a:xfrm>
            <a:off x="2540" y="4643120"/>
            <a:ext cx="12190730" cy="1539240"/>
          </a:xfrm>
          <a:custGeom>
            <a:avLst/>
            <a:gdLst>
              <a:gd name="connsiteX0" fmla="*/ 0 w 19198"/>
              <a:gd name="connsiteY0" fmla="*/ 1171 h 2424"/>
              <a:gd name="connsiteX1" fmla="*/ 2640 w 19198"/>
              <a:gd name="connsiteY1" fmla="*/ 1211 h 2424"/>
              <a:gd name="connsiteX2" fmla="*/ 7538 w 19198"/>
              <a:gd name="connsiteY2" fmla="*/ 57 h 2424"/>
              <a:gd name="connsiteX3" fmla="*/ 14121 w 19198"/>
              <a:gd name="connsiteY3" fmla="*/ 2416 h 2424"/>
              <a:gd name="connsiteX4" fmla="*/ 19198 w 19198"/>
              <a:gd name="connsiteY4" fmla="*/ 1401 h 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2424">
                <a:moveTo>
                  <a:pt x="0" y="1171"/>
                </a:moveTo>
                <a:cubicBezTo>
                  <a:pt x="432" y="1185"/>
                  <a:pt x="1150" y="1514"/>
                  <a:pt x="2640" y="1211"/>
                </a:cubicBezTo>
                <a:cubicBezTo>
                  <a:pt x="4130" y="908"/>
                  <a:pt x="5253" y="-269"/>
                  <a:pt x="7538" y="57"/>
                </a:cubicBezTo>
                <a:cubicBezTo>
                  <a:pt x="9823" y="383"/>
                  <a:pt x="11782" y="2314"/>
                  <a:pt x="14121" y="2416"/>
                </a:cubicBezTo>
                <a:cubicBezTo>
                  <a:pt x="16460" y="2517"/>
                  <a:pt x="18305" y="1728"/>
                  <a:pt x="19198" y="1401"/>
                </a:cubicBezTo>
              </a:path>
            </a:pathLst>
          </a:custGeom>
          <a:noFill/>
          <a:ln w="19050">
            <a:solidFill>
              <a:schemeClr val="accent1">
                <a:alpha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54" name="任意多边形 53"/>
          <p:cNvSpPr/>
          <p:nvPr userDrawn="1">
            <p:custDataLst>
              <p:tags r:id="rId13"/>
            </p:custDataLst>
          </p:nvPr>
        </p:nvSpPr>
        <p:spPr>
          <a:xfrm>
            <a:off x="2540" y="4864735"/>
            <a:ext cx="12190730" cy="1163955"/>
          </a:xfrm>
          <a:custGeom>
            <a:avLst/>
            <a:gdLst>
              <a:gd name="connsiteX0" fmla="*/ 0 w 19198"/>
              <a:gd name="connsiteY0" fmla="*/ 906 h 1833"/>
              <a:gd name="connsiteX1" fmla="*/ 2658 w 19198"/>
              <a:gd name="connsiteY1" fmla="*/ 1074 h 1833"/>
              <a:gd name="connsiteX2" fmla="*/ 7591 w 19198"/>
              <a:gd name="connsiteY2" fmla="*/ 63 h 1833"/>
              <a:gd name="connsiteX3" fmla="*/ 14175 w 19198"/>
              <a:gd name="connsiteY3" fmla="*/ 1819 h 1833"/>
              <a:gd name="connsiteX4" fmla="*/ 19198 w 19198"/>
              <a:gd name="connsiteY4" fmla="*/ 1136 h 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1833">
                <a:moveTo>
                  <a:pt x="0" y="906"/>
                </a:moveTo>
                <a:cubicBezTo>
                  <a:pt x="432" y="920"/>
                  <a:pt x="1168" y="1377"/>
                  <a:pt x="2658" y="1074"/>
                </a:cubicBezTo>
                <a:cubicBezTo>
                  <a:pt x="4148" y="771"/>
                  <a:pt x="5306" y="-263"/>
                  <a:pt x="7591" y="63"/>
                </a:cubicBezTo>
                <a:cubicBezTo>
                  <a:pt x="9876" y="389"/>
                  <a:pt x="11836" y="1717"/>
                  <a:pt x="14175" y="1819"/>
                </a:cubicBezTo>
                <a:cubicBezTo>
                  <a:pt x="16514" y="1920"/>
                  <a:pt x="18305" y="1463"/>
                  <a:pt x="19198" y="1136"/>
                </a:cubicBezTo>
              </a:path>
            </a:pathLst>
          </a:custGeom>
          <a:noFill/>
          <a:ln w="19050">
            <a:solidFill>
              <a:schemeClr val="accent1">
                <a:alpha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55" name="任意多边形 54"/>
          <p:cNvSpPr/>
          <p:nvPr userDrawn="1">
            <p:custDataLst>
              <p:tags r:id="rId14"/>
            </p:custDataLst>
          </p:nvPr>
        </p:nvSpPr>
        <p:spPr>
          <a:xfrm>
            <a:off x="1270" y="5117465"/>
            <a:ext cx="12190730" cy="730250"/>
          </a:xfrm>
          <a:custGeom>
            <a:avLst/>
            <a:gdLst>
              <a:gd name="connsiteX0" fmla="*/ 0 w 19198"/>
              <a:gd name="connsiteY0" fmla="*/ 606 h 1149"/>
              <a:gd name="connsiteX1" fmla="*/ 2696 w 19198"/>
              <a:gd name="connsiteY1" fmla="*/ 925 h 1149"/>
              <a:gd name="connsiteX2" fmla="*/ 7646 w 19198"/>
              <a:gd name="connsiteY2" fmla="*/ 72 h 1149"/>
              <a:gd name="connsiteX3" fmla="*/ 14265 w 19198"/>
              <a:gd name="connsiteY3" fmla="*/ 1101 h 1149"/>
              <a:gd name="connsiteX4" fmla="*/ 19198 w 19198"/>
              <a:gd name="connsiteY4" fmla="*/ 836 h 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8" h="1150">
                <a:moveTo>
                  <a:pt x="0" y="606"/>
                </a:moveTo>
                <a:cubicBezTo>
                  <a:pt x="432" y="620"/>
                  <a:pt x="1206" y="1228"/>
                  <a:pt x="2696" y="925"/>
                </a:cubicBezTo>
                <a:cubicBezTo>
                  <a:pt x="4186" y="622"/>
                  <a:pt x="5361" y="-254"/>
                  <a:pt x="7646" y="72"/>
                </a:cubicBezTo>
                <a:cubicBezTo>
                  <a:pt x="9931" y="398"/>
                  <a:pt x="11926" y="999"/>
                  <a:pt x="14265" y="1101"/>
                </a:cubicBezTo>
                <a:cubicBezTo>
                  <a:pt x="16604" y="1202"/>
                  <a:pt x="18305" y="1163"/>
                  <a:pt x="19198" y="836"/>
                </a:cubicBezTo>
              </a:path>
            </a:pathLst>
          </a:custGeom>
          <a:noFill/>
          <a:ln w="19050">
            <a:solidFill>
              <a:schemeClr val="accent1">
                <a:alpha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56" name="椭圆 55"/>
          <p:cNvSpPr/>
          <p:nvPr userDrawn="1">
            <p:custDataLst>
              <p:tags r:id="rId15"/>
            </p:custDataLst>
          </p:nvPr>
        </p:nvSpPr>
        <p:spPr>
          <a:xfrm>
            <a:off x="7679690" y="5943600"/>
            <a:ext cx="239395" cy="23939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57" name="椭圆 56"/>
          <p:cNvSpPr/>
          <p:nvPr userDrawn="1">
            <p:custDataLst>
              <p:tags r:id="rId16"/>
            </p:custDataLst>
          </p:nvPr>
        </p:nvSpPr>
        <p:spPr>
          <a:xfrm>
            <a:off x="1955165" y="5185410"/>
            <a:ext cx="172085" cy="17208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  <p:sp>
        <p:nvSpPr>
          <p:cNvPr id="58" name="椭圆 57"/>
          <p:cNvSpPr/>
          <p:nvPr userDrawn="1">
            <p:custDataLst>
              <p:tags r:id="rId17"/>
            </p:custDataLst>
          </p:nvPr>
        </p:nvSpPr>
        <p:spPr>
          <a:xfrm>
            <a:off x="10687685" y="5771515"/>
            <a:ext cx="172085" cy="172085"/>
          </a:xfrm>
          <a:prstGeom prst="ellipse">
            <a:avLst/>
          </a:prstGeom>
          <a:noFill/>
          <a:ln w="31750">
            <a:solidFill>
              <a:schemeClr val="accent1">
                <a:alpha val="36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MiSans Normal" panose="000005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+mn-lt"/>
                <a:ea typeface="+mn-ea"/>
              </a:defRPr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image" Target="../media/image7.png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image" Target="../media/image1.png"/><Relationship Id="rId2" Type="http://schemas.openxmlformats.org/officeDocument/2006/relationships/tags" Target="../tags/tag14.xml"/><Relationship Id="rId16" Type="http://schemas.openxmlformats.org/officeDocument/2006/relationships/theme" Target="../theme/theme3.xml"/><Relationship Id="rId15" Type="http://schemas.openxmlformats.org/officeDocument/2006/relationships/tags" Target="../tags/tag25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8" Type="http://schemas.openxmlformats.org/officeDocument/2006/relationships/theme" Target="../theme/theme8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+mn-lt"/>
                <a:ea typeface="+mn-ea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+mn-lt"/>
                <a:ea typeface="+mn-ea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+mn-lt"/>
                <a:ea typeface="+mn-ea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+mj-lt"/>
          <a:ea typeface="+mj-ea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+mn-lt"/>
          <a:ea typeface="+mn-ea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飞机飞在云层上&#10;&#10;中度可信度描述已自动生成"/>
          <p:cNvPicPr preferRelativeResize="0"/>
          <p:nvPr userDrawn="1">
            <p:custDataLst>
              <p:tags r:id="rId2"/>
            </p:custDataLst>
          </p:nvPr>
        </p:nvPicPr>
        <p:blipFill>
          <a:blip r:embed="rId3" cstate="print">
            <a:alphaModFix amt="36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" y="0"/>
            <a:ext cx="12189600" cy="682752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1200" y="0"/>
            <a:ext cx="121896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微软雅黑" panose="020B0503020204020204" charset="-122"/>
              <a:sym typeface="+mn-ea"/>
            </a:endParaRPr>
          </a:p>
        </p:txBody>
      </p:sp>
      <p:sp>
        <p:nvSpPr>
          <p:cNvPr id="9" name="矩形 8"/>
          <p:cNvSpPr/>
          <p:nvPr userDrawn="1">
            <p:custDataLst>
              <p:tags r:id="rId5"/>
            </p:custDataLst>
          </p:nvPr>
        </p:nvSpPr>
        <p:spPr>
          <a:xfrm>
            <a:off x="1200" y="6589395"/>
            <a:ext cx="12189600" cy="26860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9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 dirty="0">
              <a:latin typeface="+mn-ea"/>
              <a:cs typeface="微软雅黑" panose="020B0503020204020204" charset="-122"/>
              <a:sym typeface="+mn-ea"/>
            </a:endParaRPr>
          </a:p>
        </p:txBody>
      </p:sp>
      <p:pic>
        <p:nvPicPr>
          <p:cNvPr id="10" name="图片 9" descr="查看图片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" t="78018" r="6086" b="19068"/>
          <a:stretch>
            <a:fillRect/>
          </a:stretch>
        </p:blipFill>
        <p:spPr bwMode="auto">
          <a:xfrm>
            <a:off x="2540" y="6604000"/>
            <a:ext cx="5153660" cy="254000"/>
          </a:xfrm>
          <a:custGeom>
            <a:avLst/>
            <a:gdLst>
              <a:gd name="connsiteX0" fmla="*/ 0 w 3721099"/>
              <a:gd name="connsiteY0" fmla="*/ 0 h 174529"/>
              <a:gd name="connsiteX1" fmla="*/ 3721099 w 3721099"/>
              <a:gd name="connsiteY1" fmla="*/ 0 h 174529"/>
              <a:gd name="connsiteX2" fmla="*/ 3721099 w 3721099"/>
              <a:gd name="connsiteY2" fmla="*/ 174529 h 174529"/>
              <a:gd name="connsiteX3" fmla="*/ 0 w 3721099"/>
              <a:gd name="connsiteY3" fmla="*/ 174529 h 174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21099" h="174529">
                <a:moveTo>
                  <a:pt x="0" y="0"/>
                </a:moveTo>
                <a:lnTo>
                  <a:pt x="3721099" y="0"/>
                </a:lnTo>
                <a:lnTo>
                  <a:pt x="3721099" y="174529"/>
                </a:lnTo>
                <a:lnTo>
                  <a:pt x="0" y="17452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 descr="查看图片"/>
          <p:cNvPicPr>
            <a:picLocks noChangeAspect="1" noChangeArrowheads="1"/>
          </p:cNvPicPr>
          <p:nvPr userDrawn="1">
            <p:custDataLst>
              <p:tags r:id="rId8"/>
            </p:custDataLst>
          </p:nvPr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" t="78018" r="6086" b="19068"/>
          <a:stretch>
            <a:fillRect/>
          </a:stretch>
        </p:blipFill>
        <p:spPr bwMode="auto">
          <a:xfrm>
            <a:off x="5173345" y="6604000"/>
            <a:ext cx="5153660" cy="254000"/>
          </a:xfrm>
          <a:custGeom>
            <a:avLst/>
            <a:gdLst>
              <a:gd name="connsiteX0" fmla="*/ 0 w 3721099"/>
              <a:gd name="connsiteY0" fmla="*/ 0 h 174529"/>
              <a:gd name="connsiteX1" fmla="*/ 3721099 w 3721099"/>
              <a:gd name="connsiteY1" fmla="*/ 0 h 174529"/>
              <a:gd name="connsiteX2" fmla="*/ 3721099 w 3721099"/>
              <a:gd name="connsiteY2" fmla="*/ 174529 h 174529"/>
              <a:gd name="connsiteX3" fmla="*/ 0 w 3721099"/>
              <a:gd name="connsiteY3" fmla="*/ 174529 h 174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21099" h="174529">
                <a:moveTo>
                  <a:pt x="0" y="0"/>
                </a:moveTo>
                <a:lnTo>
                  <a:pt x="3721099" y="0"/>
                </a:lnTo>
                <a:lnTo>
                  <a:pt x="3721099" y="174529"/>
                </a:lnTo>
                <a:lnTo>
                  <a:pt x="0" y="17452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descr="查看图片"/>
          <p:cNvPicPr>
            <a:picLocks noChangeAspect="1" noChangeArrowheads="1"/>
          </p:cNvPicPr>
          <p:nvPr userDrawn="1">
            <p:custDataLst>
              <p:tags r:id="rId9"/>
            </p:custDataLst>
          </p:nvPr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" t="78018" r="63746" b="18944"/>
          <a:stretch>
            <a:fillRect/>
          </a:stretch>
        </p:blipFill>
        <p:spPr bwMode="auto">
          <a:xfrm>
            <a:off x="10345420" y="6593205"/>
            <a:ext cx="1774190" cy="264795"/>
          </a:xfrm>
          <a:custGeom>
            <a:avLst/>
            <a:gdLst>
              <a:gd name="connsiteX0" fmla="*/ 0 w 3721099"/>
              <a:gd name="connsiteY0" fmla="*/ 0 h 174529"/>
              <a:gd name="connsiteX1" fmla="*/ 3721099 w 3721099"/>
              <a:gd name="connsiteY1" fmla="*/ 0 h 174529"/>
              <a:gd name="connsiteX2" fmla="*/ 3721099 w 3721099"/>
              <a:gd name="connsiteY2" fmla="*/ 174529 h 174529"/>
              <a:gd name="connsiteX3" fmla="*/ 0 w 3721099"/>
              <a:gd name="connsiteY3" fmla="*/ 174529 h 174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21099" h="174529">
                <a:moveTo>
                  <a:pt x="0" y="0"/>
                </a:moveTo>
                <a:lnTo>
                  <a:pt x="3721099" y="0"/>
                </a:lnTo>
                <a:lnTo>
                  <a:pt x="3721099" y="174529"/>
                </a:lnTo>
                <a:lnTo>
                  <a:pt x="0" y="17452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标题占位符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2"/>
            <p:custDataLst>
              <p:tags r:id="rId12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3"/>
            <p:custDataLst>
              <p:tags r:id="rId1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17" name="灯片编号占位符 16"/>
          <p:cNvSpPr>
            <a:spLocks noGrp="1"/>
          </p:cNvSpPr>
          <p:nvPr>
            <p:ph type="sldNum" sz="quarter" idx="4"/>
            <p:custDataLst>
              <p:tags r:id="rId14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u="none" kern="1200" spc="0">
          <a:solidFill>
            <a:schemeClr val="accent1"/>
          </a:solidFill>
          <a:effectLst/>
          <a:uFill>
            <a:solidFill>
              <a:schemeClr val="accent1"/>
            </a:solidFill>
          </a:uFill>
          <a:latin typeface="+mj-lt"/>
          <a:ea typeface="+mj-ea"/>
          <a:cs typeface="+mj-cs"/>
        </a:defRPr>
      </a:lvl1pPr>
    </p:titleStyle>
    <p:bodyStyle>
      <a:lvl1pPr marL="22860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20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占位符 1"/>
          <p:cNvSpPr txBox="1">
            <a:spLocks noGrp="1"/>
          </p:cNvSpPr>
          <p:nvPr>
            <p:ph type="body" idx="21"/>
            <p:custDataLst>
              <p:tags r:id="rId15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Char char="●"/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marR="0" lvl="1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Char char="●"/>
              <a:tabLst>
                <a:tab pos="1609725" algn="l"/>
              </a:tabLst>
            </a:pPr>
            <a:r>
              <a:rPr dirty="0" err="1">
                <a:sym typeface="+mn-ea"/>
              </a:rPr>
              <a:t>二级</a:t>
            </a:r>
            <a:endParaRPr dirty="0">
              <a:sym typeface="+mn-ea"/>
            </a:endParaRPr>
          </a:p>
          <a:p>
            <a:pPr marR="0" lvl="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Char char="●"/>
            </a:pPr>
            <a:r>
              <a:rPr dirty="0" err="1">
                <a:sym typeface="+mn-ea"/>
              </a:rPr>
              <a:t>三级</a:t>
            </a:r>
            <a:endParaRPr dirty="0">
              <a:sym typeface="+mn-ea"/>
            </a:endParaRPr>
          </a:p>
          <a:p>
            <a:pPr marR="0" lvl="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charset="0"/>
              <a:buChar char=""/>
            </a:pPr>
            <a:r>
              <a:rPr dirty="0" err="1">
                <a:sym typeface="+mn-ea"/>
              </a:rPr>
              <a:t>四级</a:t>
            </a:r>
            <a:endParaRPr dirty="0">
              <a:sym typeface="+mn-ea"/>
            </a:endParaRPr>
          </a:p>
          <a:p>
            <a:pPr marR="0" lvl="4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</a:pPr>
            <a:r>
              <a:rPr dirty="0" err="1">
                <a:sym typeface="+mn-ea"/>
              </a:rPr>
              <a:t>五级</a:t>
            </a:r>
            <a:endParaRPr dirty="0">
              <a:sym typeface="+mn-ea"/>
            </a:endParaRPr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 algn="ctr" fontAlgn="auto">
              <a:lnSpc>
                <a:spcPct val="10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5" name="KSO_TEMPLATE" hidden="1"/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0" i="0" u="none" strike="noStrike" kern="1200" cap="none" spc="300" normalizeH="0" baseline="0" smtClean="0">
          <a:ln>
            <a:noFill/>
            <a:prstDash val="sysDot"/>
          </a:ln>
          <a:solidFill>
            <a:schemeClr val="accent1"/>
          </a:solidFill>
          <a:latin typeface="+mj-lt"/>
          <a:ea typeface="+mj-lt"/>
          <a:cs typeface="MiSans Normal" panose="00000500000000000000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noProof="1" dirty="0">
          <a:ln>
            <a:noFill/>
            <a:prstDash val="sysDot"/>
          </a:ln>
          <a:solidFill>
            <a:schemeClr val="tx1"/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sz="1600" b="0" i="0" u="none" strike="noStrike" kern="1200" cap="none" spc="150" normalizeH="0" baseline="0" noProof="1" dirty="0">
          <a:solidFill>
            <a:schemeClr val="tx1"/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sz="1600" b="0" i="0" u="none" strike="noStrike" kern="1200" cap="none" spc="150" normalizeH="0" baseline="0" noProof="1" dirty="0">
          <a:solidFill>
            <a:schemeClr val="tx1"/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sz="1400" b="0" i="0" u="none" strike="noStrike" kern="1200" cap="none" spc="150" normalizeH="0" baseline="0" noProof="1" dirty="0">
          <a:solidFill>
            <a:schemeClr val="tx1"/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sz="1400" b="0" i="0" u="none" strike="noStrike" kern="1200" cap="none" spc="150" normalizeH="0" baseline="0" noProof="1" dirty="0">
          <a:solidFill>
            <a:schemeClr val="tx1"/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57.xml"/><Relationship Id="rId8" Type="http://schemas.openxmlformats.org/officeDocument/2006/relationships/image" Target="../media/image57.png"/><Relationship Id="rId7" Type="http://schemas.openxmlformats.org/officeDocument/2006/relationships/tags" Target="../tags/tag256.xml"/><Relationship Id="rId6" Type="http://schemas.openxmlformats.org/officeDocument/2006/relationships/image" Target="../media/image56.png"/><Relationship Id="rId5" Type="http://schemas.openxmlformats.org/officeDocument/2006/relationships/tags" Target="../tags/tag255.xml"/><Relationship Id="rId4" Type="http://schemas.openxmlformats.org/officeDocument/2006/relationships/tags" Target="../tags/tag254.xml"/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6" Type="http://schemas.openxmlformats.org/officeDocument/2006/relationships/notesSlide" Target="../notesSlides/notesSlide10.xml"/><Relationship Id="rId15" Type="http://schemas.openxmlformats.org/officeDocument/2006/relationships/slideLayout" Target="../slideLayouts/slideLayout25.xml"/><Relationship Id="rId14" Type="http://schemas.openxmlformats.org/officeDocument/2006/relationships/tags" Target="../tags/tag261.xml"/><Relationship Id="rId13" Type="http://schemas.openxmlformats.org/officeDocument/2006/relationships/tags" Target="../tags/tag260.xml"/><Relationship Id="rId12" Type="http://schemas.openxmlformats.org/officeDocument/2006/relationships/tags" Target="../tags/tag259.xml"/><Relationship Id="rId11" Type="http://schemas.openxmlformats.org/officeDocument/2006/relationships/tags" Target="../tags/tag258.xml"/><Relationship Id="rId10" Type="http://schemas.openxmlformats.org/officeDocument/2006/relationships/image" Target="../media/image58.png"/><Relationship Id="rId1" Type="http://schemas.openxmlformats.org/officeDocument/2006/relationships/tags" Target="../tags/tag25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67.xml"/><Relationship Id="rId8" Type="http://schemas.openxmlformats.org/officeDocument/2006/relationships/image" Target="../media/image59.png"/><Relationship Id="rId7" Type="http://schemas.openxmlformats.org/officeDocument/2006/relationships/tags" Target="../tags/tag266.xml"/><Relationship Id="rId6" Type="http://schemas.microsoft.com/office/2007/relationships/media" Target="../media/media2.mp4"/><Relationship Id="rId5" Type="http://schemas.openxmlformats.org/officeDocument/2006/relationships/video" Target="../media/media2.mp4"/><Relationship Id="rId4" Type="http://schemas.openxmlformats.org/officeDocument/2006/relationships/tags" Target="../tags/tag265.xml"/><Relationship Id="rId3" Type="http://schemas.openxmlformats.org/officeDocument/2006/relationships/tags" Target="../tags/tag264.xml"/><Relationship Id="rId2" Type="http://schemas.openxmlformats.org/officeDocument/2006/relationships/tags" Target="../tags/tag263.xml"/><Relationship Id="rId11" Type="http://schemas.openxmlformats.org/officeDocument/2006/relationships/notesSlide" Target="../notesSlides/notesSlide11.xml"/><Relationship Id="rId10" Type="http://schemas.openxmlformats.org/officeDocument/2006/relationships/slideLayout" Target="../slideLayouts/slideLayout25.xml"/><Relationship Id="rId1" Type="http://schemas.openxmlformats.org/officeDocument/2006/relationships/tags" Target="../tags/tag26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74.xml"/><Relationship Id="rId8" Type="http://schemas.openxmlformats.org/officeDocument/2006/relationships/tags" Target="../tags/tag273.xml"/><Relationship Id="rId7" Type="http://schemas.openxmlformats.org/officeDocument/2006/relationships/tags" Target="../tags/tag272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tags" Target="../tags/tag271.xml"/><Relationship Id="rId30" Type="http://schemas.openxmlformats.org/officeDocument/2006/relationships/notesSlide" Target="../notesSlides/notesSlide12.xml"/><Relationship Id="rId3" Type="http://schemas.openxmlformats.org/officeDocument/2006/relationships/tags" Target="../tags/tag270.xml"/><Relationship Id="rId29" Type="http://schemas.openxmlformats.org/officeDocument/2006/relationships/slideLayout" Target="../slideLayouts/slideLayout25.xml"/><Relationship Id="rId28" Type="http://schemas.openxmlformats.org/officeDocument/2006/relationships/tags" Target="../tags/tag287.xml"/><Relationship Id="rId27" Type="http://schemas.openxmlformats.org/officeDocument/2006/relationships/tags" Target="../tags/tag286.xml"/><Relationship Id="rId26" Type="http://schemas.openxmlformats.org/officeDocument/2006/relationships/tags" Target="../tags/tag285.xml"/><Relationship Id="rId25" Type="http://schemas.openxmlformats.org/officeDocument/2006/relationships/tags" Target="../tags/tag284.xml"/><Relationship Id="rId24" Type="http://schemas.openxmlformats.org/officeDocument/2006/relationships/image" Target="../media/image67.svg"/><Relationship Id="rId23" Type="http://schemas.openxmlformats.org/officeDocument/2006/relationships/image" Target="../media/image66.png"/><Relationship Id="rId22" Type="http://schemas.openxmlformats.org/officeDocument/2006/relationships/tags" Target="../tags/tag283.xml"/><Relationship Id="rId21" Type="http://schemas.openxmlformats.org/officeDocument/2006/relationships/tags" Target="../tags/tag282.xml"/><Relationship Id="rId20" Type="http://schemas.openxmlformats.org/officeDocument/2006/relationships/tags" Target="../tags/tag281.xml"/><Relationship Id="rId2" Type="http://schemas.openxmlformats.org/officeDocument/2006/relationships/tags" Target="../tags/tag269.xml"/><Relationship Id="rId19" Type="http://schemas.openxmlformats.org/officeDocument/2006/relationships/tags" Target="../tags/tag280.xml"/><Relationship Id="rId18" Type="http://schemas.openxmlformats.org/officeDocument/2006/relationships/image" Target="../media/image65.svg"/><Relationship Id="rId17" Type="http://schemas.openxmlformats.org/officeDocument/2006/relationships/image" Target="../media/image64.png"/><Relationship Id="rId16" Type="http://schemas.openxmlformats.org/officeDocument/2006/relationships/tags" Target="../tags/tag279.xml"/><Relationship Id="rId15" Type="http://schemas.openxmlformats.org/officeDocument/2006/relationships/tags" Target="../tags/tag278.xml"/><Relationship Id="rId14" Type="http://schemas.openxmlformats.org/officeDocument/2006/relationships/tags" Target="../tags/tag277.xml"/><Relationship Id="rId13" Type="http://schemas.openxmlformats.org/officeDocument/2006/relationships/tags" Target="../tags/tag276.xml"/><Relationship Id="rId12" Type="http://schemas.openxmlformats.org/officeDocument/2006/relationships/image" Target="../media/image63.svg"/><Relationship Id="rId11" Type="http://schemas.openxmlformats.org/officeDocument/2006/relationships/image" Target="../media/image62.png"/><Relationship Id="rId10" Type="http://schemas.openxmlformats.org/officeDocument/2006/relationships/tags" Target="../tags/tag275.xml"/><Relationship Id="rId1" Type="http://schemas.openxmlformats.org/officeDocument/2006/relationships/tags" Target="../tags/tag268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25.xml"/><Relationship Id="rId5" Type="http://schemas.openxmlformats.org/officeDocument/2006/relationships/tags" Target="../tags/tag292.xml"/><Relationship Id="rId4" Type="http://schemas.openxmlformats.org/officeDocument/2006/relationships/tags" Target="../tags/tag291.xml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99.xml"/><Relationship Id="rId8" Type="http://schemas.openxmlformats.org/officeDocument/2006/relationships/tags" Target="../tags/tag298.xml"/><Relationship Id="rId7" Type="http://schemas.openxmlformats.org/officeDocument/2006/relationships/tags" Target="../tags/tag297.xml"/><Relationship Id="rId6" Type="http://schemas.openxmlformats.org/officeDocument/2006/relationships/tags" Target="../tags/tag296.xml"/><Relationship Id="rId5" Type="http://schemas.openxmlformats.org/officeDocument/2006/relationships/image" Target="../media/image68.svg"/><Relationship Id="rId4" Type="http://schemas.openxmlformats.org/officeDocument/2006/relationships/image" Target="../media/image62.png"/><Relationship Id="rId3" Type="http://schemas.openxmlformats.org/officeDocument/2006/relationships/tags" Target="../tags/tag295.xml"/><Relationship Id="rId26" Type="http://schemas.openxmlformats.org/officeDocument/2006/relationships/notesSlide" Target="../notesSlides/notesSlide14.xml"/><Relationship Id="rId25" Type="http://schemas.openxmlformats.org/officeDocument/2006/relationships/slideLayout" Target="../slideLayouts/slideLayout25.xml"/><Relationship Id="rId24" Type="http://schemas.openxmlformats.org/officeDocument/2006/relationships/tags" Target="../tags/tag310.xml"/><Relationship Id="rId23" Type="http://schemas.openxmlformats.org/officeDocument/2006/relationships/tags" Target="../tags/tag309.xml"/><Relationship Id="rId22" Type="http://schemas.openxmlformats.org/officeDocument/2006/relationships/tags" Target="../tags/tag308.xml"/><Relationship Id="rId21" Type="http://schemas.openxmlformats.org/officeDocument/2006/relationships/tags" Target="../tags/tag307.xml"/><Relationship Id="rId20" Type="http://schemas.openxmlformats.org/officeDocument/2006/relationships/tags" Target="../tags/tag306.xml"/><Relationship Id="rId2" Type="http://schemas.openxmlformats.org/officeDocument/2006/relationships/tags" Target="../tags/tag294.xml"/><Relationship Id="rId19" Type="http://schemas.openxmlformats.org/officeDocument/2006/relationships/image" Target="../media/image72.svg"/><Relationship Id="rId18" Type="http://schemas.openxmlformats.org/officeDocument/2006/relationships/image" Target="../media/image71.png"/><Relationship Id="rId17" Type="http://schemas.openxmlformats.org/officeDocument/2006/relationships/tags" Target="../tags/tag305.xml"/><Relationship Id="rId16" Type="http://schemas.openxmlformats.org/officeDocument/2006/relationships/tags" Target="../tags/tag304.xml"/><Relationship Id="rId15" Type="http://schemas.openxmlformats.org/officeDocument/2006/relationships/tags" Target="../tags/tag303.xml"/><Relationship Id="rId14" Type="http://schemas.openxmlformats.org/officeDocument/2006/relationships/tags" Target="../tags/tag302.xml"/><Relationship Id="rId13" Type="http://schemas.openxmlformats.org/officeDocument/2006/relationships/tags" Target="../tags/tag301.xml"/><Relationship Id="rId12" Type="http://schemas.openxmlformats.org/officeDocument/2006/relationships/image" Target="../media/image70.svg"/><Relationship Id="rId11" Type="http://schemas.openxmlformats.org/officeDocument/2006/relationships/image" Target="../media/image69.png"/><Relationship Id="rId10" Type="http://schemas.openxmlformats.org/officeDocument/2006/relationships/tags" Target="../tags/tag300.xml"/><Relationship Id="rId1" Type="http://schemas.openxmlformats.org/officeDocument/2006/relationships/tags" Target="../tags/tag29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17.xml"/><Relationship Id="rId8" Type="http://schemas.openxmlformats.org/officeDocument/2006/relationships/tags" Target="../tags/tag316.xml"/><Relationship Id="rId7" Type="http://schemas.openxmlformats.org/officeDocument/2006/relationships/tags" Target="../tags/tag315.xml"/><Relationship Id="rId6" Type="http://schemas.openxmlformats.org/officeDocument/2006/relationships/tags" Target="../tags/tag314.xml"/><Relationship Id="rId5" Type="http://schemas.openxmlformats.org/officeDocument/2006/relationships/image" Target="../media/image74.svg"/><Relationship Id="rId4" Type="http://schemas.openxmlformats.org/officeDocument/2006/relationships/image" Target="../media/image73.png"/><Relationship Id="rId3" Type="http://schemas.openxmlformats.org/officeDocument/2006/relationships/tags" Target="../tags/tag313.xml"/><Relationship Id="rId22" Type="http://schemas.openxmlformats.org/officeDocument/2006/relationships/notesSlide" Target="../notesSlides/notesSlide15.xml"/><Relationship Id="rId21" Type="http://schemas.openxmlformats.org/officeDocument/2006/relationships/slideLayout" Target="../slideLayouts/slideLayout25.xml"/><Relationship Id="rId20" Type="http://schemas.openxmlformats.org/officeDocument/2006/relationships/tags" Target="../tags/tag324.xml"/><Relationship Id="rId2" Type="http://schemas.openxmlformats.org/officeDocument/2006/relationships/tags" Target="../tags/tag312.xml"/><Relationship Id="rId19" Type="http://schemas.openxmlformats.org/officeDocument/2006/relationships/tags" Target="../tags/tag323.xml"/><Relationship Id="rId18" Type="http://schemas.openxmlformats.org/officeDocument/2006/relationships/image" Target="../media/image70.svg"/><Relationship Id="rId17" Type="http://schemas.openxmlformats.org/officeDocument/2006/relationships/image" Target="../media/image77.png"/><Relationship Id="rId16" Type="http://schemas.openxmlformats.org/officeDocument/2006/relationships/tags" Target="../tags/tag322.xml"/><Relationship Id="rId15" Type="http://schemas.openxmlformats.org/officeDocument/2006/relationships/tags" Target="../tags/tag321.xml"/><Relationship Id="rId14" Type="http://schemas.openxmlformats.org/officeDocument/2006/relationships/tags" Target="../tags/tag320.xml"/><Relationship Id="rId13" Type="http://schemas.openxmlformats.org/officeDocument/2006/relationships/tags" Target="../tags/tag319.xml"/><Relationship Id="rId12" Type="http://schemas.openxmlformats.org/officeDocument/2006/relationships/image" Target="../media/image76.svg"/><Relationship Id="rId11" Type="http://schemas.openxmlformats.org/officeDocument/2006/relationships/image" Target="../media/image75.png"/><Relationship Id="rId10" Type="http://schemas.openxmlformats.org/officeDocument/2006/relationships/tags" Target="../tags/tag318.xml"/><Relationship Id="rId1" Type="http://schemas.openxmlformats.org/officeDocument/2006/relationships/tags" Target="../tags/tag311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tags" Target="../tags/tag325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image" Target="../media/image8.png"/><Relationship Id="rId7" Type="http://schemas.openxmlformats.org/officeDocument/2006/relationships/tags" Target="../tags/tag138.xml"/><Relationship Id="rId6" Type="http://schemas.microsoft.com/office/2007/relationships/media" Target="../media/media1.mp4"/><Relationship Id="rId5" Type="http://schemas.openxmlformats.org/officeDocument/2006/relationships/video" Target="../media/media1.mp4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25.xml"/><Relationship Id="rId1" Type="http://schemas.openxmlformats.org/officeDocument/2006/relationships/tags" Target="../tags/tag13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tags" Target="../tags/tag144.xml"/><Relationship Id="rId6" Type="http://schemas.openxmlformats.org/officeDocument/2006/relationships/tags" Target="../tags/tag143.xml"/><Relationship Id="rId5" Type="http://schemas.openxmlformats.org/officeDocument/2006/relationships/image" Target="../media/image10.svg"/><Relationship Id="rId43" Type="http://schemas.openxmlformats.org/officeDocument/2006/relationships/notesSlide" Target="../notesSlides/notesSlide4.xml"/><Relationship Id="rId42" Type="http://schemas.openxmlformats.org/officeDocument/2006/relationships/slideLayout" Target="../slideLayouts/slideLayout25.xml"/><Relationship Id="rId41" Type="http://schemas.openxmlformats.org/officeDocument/2006/relationships/tags" Target="../tags/tag164.xml"/><Relationship Id="rId40" Type="http://schemas.openxmlformats.org/officeDocument/2006/relationships/tags" Target="../tags/tag163.xml"/><Relationship Id="rId4" Type="http://schemas.openxmlformats.org/officeDocument/2006/relationships/image" Target="../media/image9.png"/><Relationship Id="rId39" Type="http://schemas.openxmlformats.org/officeDocument/2006/relationships/image" Target="../media/image24.svg"/><Relationship Id="rId38" Type="http://schemas.openxmlformats.org/officeDocument/2006/relationships/image" Target="../media/image23.png"/><Relationship Id="rId37" Type="http://schemas.openxmlformats.org/officeDocument/2006/relationships/tags" Target="../tags/tag162.xml"/><Relationship Id="rId36" Type="http://schemas.openxmlformats.org/officeDocument/2006/relationships/tags" Target="../tags/tag161.xml"/><Relationship Id="rId35" Type="http://schemas.openxmlformats.org/officeDocument/2006/relationships/image" Target="../media/image22.svg"/><Relationship Id="rId34" Type="http://schemas.openxmlformats.org/officeDocument/2006/relationships/image" Target="../media/image21.png"/><Relationship Id="rId33" Type="http://schemas.openxmlformats.org/officeDocument/2006/relationships/tags" Target="../tags/tag160.xml"/><Relationship Id="rId32" Type="http://schemas.openxmlformats.org/officeDocument/2006/relationships/tags" Target="../tags/tag159.xml"/><Relationship Id="rId31" Type="http://schemas.openxmlformats.org/officeDocument/2006/relationships/tags" Target="../tags/tag158.xml"/><Relationship Id="rId30" Type="http://schemas.openxmlformats.org/officeDocument/2006/relationships/image" Target="../media/image20.svg"/><Relationship Id="rId3" Type="http://schemas.openxmlformats.org/officeDocument/2006/relationships/tags" Target="../tags/tag142.xml"/><Relationship Id="rId29" Type="http://schemas.openxmlformats.org/officeDocument/2006/relationships/image" Target="../media/image19.png"/><Relationship Id="rId28" Type="http://schemas.openxmlformats.org/officeDocument/2006/relationships/tags" Target="../tags/tag157.xml"/><Relationship Id="rId27" Type="http://schemas.openxmlformats.org/officeDocument/2006/relationships/tags" Target="../tags/tag156.xml"/><Relationship Id="rId26" Type="http://schemas.openxmlformats.org/officeDocument/2006/relationships/tags" Target="../tags/tag155.xml"/><Relationship Id="rId25" Type="http://schemas.openxmlformats.org/officeDocument/2006/relationships/image" Target="../media/image18.svg"/><Relationship Id="rId24" Type="http://schemas.openxmlformats.org/officeDocument/2006/relationships/image" Target="../media/image17.png"/><Relationship Id="rId23" Type="http://schemas.openxmlformats.org/officeDocument/2006/relationships/tags" Target="../tags/tag154.xml"/><Relationship Id="rId22" Type="http://schemas.openxmlformats.org/officeDocument/2006/relationships/tags" Target="../tags/tag153.xml"/><Relationship Id="rId21" Type="http://schemas.openxmlformats.org/officeDocument/2006/relationships/image" Target="../media/image16.svg"/><Relationship Id="rId20" Type="http://schemas.openxmlformats.org/officeDocument/2006/relationships/image" Target="../media/image15.png"/><Relationship Id="rId2" Type="http://schemas.openxmlformats.org/officeDocument/2006/relationships/tags" Target="../tags/tag141.xml"/><Relationship Id="rId19" Type="http://schemas.openxmlformats.org/officeDocument/2006/relationships/tags" Target="../tags/tag152.xml"/><Relationship Id="rId18" Type="http://schemas.openxmlformats.org/officeDocument/2006/relationships/tags" Target="../tags/tag151.xml"/><Relationship Id="rId17" Type="http://schemas.openxmlformats.org/officeDocument/2006/relationships/image" Target="../media/image14.svg"/><Relationship Id="rId16" Type="http://schemas.openxmlformats.org/officeDocument/2006/relationships/image" Target="../media/image13.png"/><Relationship Id="rId15" Type="http://schemas.openxmlformats.org/officeDocument/2006/relationships/tags" Target="../tags/tag150.xml"/><Relationship Id="rId14" Type="http://schemas.openxmlformats.org/officeDocument/2006/relationships/tags" Target="../tags/tag149.xml"/><Relationship Id="rId13" Type="http://schemas.openxmlformats.org/officeDocument/2006/relationships/tags" Target="../tags/tag148.xml"/><Relationship Id="rId12" Type="http://schemas.openxmlformats.org/officeDocument/2006/relationships/image" Target="../media/image12.svg"/><Relationship Id="rId11" Type="http://schemas.openxmlformats.org/officeDocument/2006/relationships/image" Target="../media/image11.png"/><Relationship Id="rId10" Type="http://schemas.openxmlformats.org/officeDocument/2006/relationships/tags" Target="../tags/tag147.xml"/><Relationship Id="rId1" Type="http://schemas.openxmlformats.org/officeDocument/2006/relationships/tags" Target="../tags/tag14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71.xml"/><Relationship Id="rId8" Type="http://schemas.openxmlformats.org/officeDocument/2006/relationships/tags" Target="../tags/tag170.xml"/><Relationship Id="rId7" Type="http://schemas.openxmlformats.org/officeDocument/2006/relationships/tags" Target="../tags/tag169.xml"/><Relationship Id="rId6" Type="http://schemas.openxmlformats.org/officeDocument/2006/relationships/tags" Target="../tags/tag168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34" Type="http://schemas.openxmlformats.org/officeDocument/2006/relationships/notesSlide" Target="../notesSlides/notesSlide5.xml"/><Relationship Id="rId33" Type="http://schemas.openxmlformats.org/officeDocument/2006/relationships/slideLayout" Target="../slideLayouts/slideLayout25.xml"/><Relationship Id="rId32" Type="http://schemas.openxmlformats.org/officeDocument/2006/relationships/tags" Target="../tags/tag186.xml"/><Relationship Id="rId31" Type="http://schemas.openxmlformats.org/officeDocument/2006/relationships/tags" Target="../tags/tag185.xml"/><Relationship Id="rId30" Type="http://schemas.openxmlformats.org/officeDocument/2006/relationships/tags" Target="../tags/tag184.xml"/><Relationship Id="rId3" Type="http://schemas.openxmlformats.org/officeDocument/2006/relationships/tags" Target="../tags/tag167.xml"/><Relationship Id="rId29" Type="http://schemas.openxmlformats.org/officeDocument/2006/relationships/image" Target="../media/image34.svg"/><Relationship Id="rId28" Type="http://schemas.openxmlformats.org/officeDocument/2006/relationships/image" Target="../media/image33.png"/><Relationship Id="rId27" Type="http://schemas.openxmlformats.org/officeDocument/2006/relationships/tags" Target="../tags/tag183.xml"/><Relationship Id="rId26" Type="http://schemas.openxmlformats.org/officeDocument/2006/relationships/tags" Target="../tags/tag182.xml"/><Relationship Id="rId25" Type="http://schemas.openxmlformats.org/officeDocument/2006/relationships/tags" Target="../tags/tag181.xml"/><Relationship Id="rId24" Type="http://schemas.openxmlformats.org/officeDocument/2006/relationships/tags" Target="../tags/tag180.xml"/><Relationship Id="rId23" Type="http://schemas.openxmlformats.org/officeDocument/2006/relationships/image" Target="../media/image32.svg"/><Relationship Id="rId22" Type="http://schemas.openxmlformats.org/officeDocument/2006/relationships/image" Target="../media/image31.png"/><Relationship Id="rId21" Type="http://schemas.openxmlformats.org/officeDocument/2006/relationships/tags" Target="../tags/tag179.xml"/><Relationship Id="rId20" Type="http://schemas.openxmlformats.org/officeDocument/2006/relationships/tags" Target="../tags/tag178.xml"/><Relationship Id="rId2" Type="http://schemas.openxmlformats.org/officeDocument/2006/relationships/tags" Target="../tags/tag166.xml"/><Relationship Id="rId19" Type="http://schemas.openxmlformats.org/officeDocument/2006/relationships/tags" Target="../tags/tag177.xml"/><Relationship Id="rId18" Type="http://schemas.openxmlformats.org/officeDocument/2006/relationships/tags" Target="../tags/tag176.xml"/><Relationship Id="rId17" Type="http://schemas.openxmlformats.org/officeDocument/2006/relationships/image" Target="../media/image30.svg"/><Relationship Id="rId16" Type="http://schemas.openxmlformats.org/officeDocument/2006/relationships/image" Target="../media/image29.png"/><Relationship Id="rId15" Type="http://schemas.openxmlformats.org/officeDocument/2006/relationships/tags" Target="../tags/tag175.xml"/><Relationship Id="rId14" Type="http://schemas.openxmlformats.org/officeDocument/2006/relationships/tags" Target="../tags/tag174.xml"/><Relationship Id="rId13" Type="http://schemas.openxmlformats.org/officeDocument/2006/relationships/tags" Target="../tags/tag173.xml"/><Relationship Id="rId12" Type="http://schemas.openxmlformats.org/officeDocument/2006/relationships/tags" Target="../tags/tag172.xml"/><Relationship Id="rId11" Type="http://schemas.openxmlformats.org/officeDocument/2006/relationships/image" Target="../media/image28.svg"/><Relationship Id="rId10" Type="http://schemas.openxmlformats.org/officeDocument/2006/relationships/image" Target="../media/image27.png"/><Relationship Id="rId1" Type="http://schemas.openxmlformats.org/officeDocument/2006/relationships/tags" Target="../tags/tag165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93.xml"/><Relationship Id="rId8" Type="http://schemas.openxmlformats.org/officeDocument/2006/relationships/tags" Target="../tags/tag192.xml"/><Relationship Id="rId7" Type="http://schemas.openxmlformats.org/officeDocument/2006/relationships/tags" Target="../tags/tag191.xml"/><Relationship Id="rId6" Type="http://schemas.openxmlformats.org/officeDocument/2006/relationships/tags" Target="../tags/tag190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3" Type="http://schemas.openxmlformats.org/officeDocument/2006/relationships/tags" Target="../tags/tag189.xml"/><Relationship Id="rId25" Type="http://schemas.openxmlformats.org/officeDocument/2006/relationships/notesSlide" Target="../notesSlides/notesSlide6.xml"/><Relationship Id="rId24" Type="http://schemas.openxmlformats.org/officeDocument/2006/relationships/slideLayout" Target="../slideLayouts/slideLayout25.xml"/><Relationship Id="rId23" Type="http://schemas.openxmlformats.org/officeDocument/2006/relationships/tags" Target="../tags/tag203.xml"/><Relationship Id="rId22" Type="http://schemas.openxmlformats.org/officeDocument/2006/relationships/tags" Target="../tags/tag202.xml"/><Relationship Id="rId21" Type="http://schemas.openxmlformats.org/officeDocument/2006/relationships/tags" Target="../tags/tag201.xml"/><Relationship Id="rId20" Type="http://schemas.openxmlformats.org/officeDocument/2006/relationships/tags" Target="../tags/tag200.xml"/><Relationship Id="rId2" Type="http://schemas.openxmlformats.org/officeDocument/2006/relationships/tags" Target="../tags/tag188.xml"/><Relationship Id="rId19" Type="http://schemas.openxmlformats.org/officeDocument/2006/relationships/image" Target="../media/image39.svg"/><Relationship Id="rId18" Type="http://schemas.openxmlformats.org/officeDocument/2006/relationships/image" Target="../media/image11.png"/><Relationship Id="rId17" Type="http://schemas.openxmlformats.org/officeDocument/2006/relationships/tags" Target="../tags/tag199.xml"/><Relationship Id="rId16" Type="http://schemas.openxmlformats.org/officeDocument/2006/relationships/tags" Target="../tags/tag198.xml"/><Relationship Id="rId15" Type="http://schemas.openxmlformats.org/officeDocument/2006/relationships/tags" Target="../tags/tag197.xml"/><Relationship Id="rId14" Type="http://schemas.openxmlformats.org/officeDocument/2006/relationships/tags" Target="../tags/tag196.xml"/><Relationship Id="rId13" Type="http://schemas.openxmlformats.org/officeDocument/2006/relationships/tags" Target="../tags/tag195.xml"/><Relationship Id="rId12" Type="http://schemas.openxmlformats.org/officeDocument/2006/relationships/image" Target="../media/image38.svg"/><Relationship Id="rId11" Type="http://schemas.openxmlformats.org/officeDocument/2006/relationships/image" Target="../media/image37.png"/><Relationship Id="rId10" Type="http://schemas.openxmlformats.org/officeDocument/2006/relationships/tags" Target="../tags/tag194.xml"/><Relationship Id="rId1" Type="http://schemas.openxmlformats.org/officeDocument/2006/relationships/tags" Target="../tags/tag18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tags" Target="../tags/tag207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9" Type="http://schemas.openxmlformats.org/officeDocument/2006/relationships/notesSlide" Target="../notesSlides/notesSlide7.xml"/><Relationship Id="rId18" Type="http://schemas.openxmlformats.org/officeDocument/2006/relationships/slideLayout" Target="../slideLayouts/slideLayout25.xml"/><Relationship Id="rId17" Type="http://schemas.openxmlformats.org/officeDocument/2006/relationships/tags" Target="../tags/tag216.xml"/><Relationship Id="rId16" Type="http://schemas.openxmlformats.org/officeDocument/2006/relationships/tags" Target="../tags/tag215.xml"/><Relationship Id="rId15" Type="http://schemas.openxmlformats.org/officeDocument/2006/relationships/tags" Target="../tags/tag214.xml"/><Relationship Id="rId14" Type="http://schemas.openxmlformats.org/officeDocument/2006/relationships/tags" Target="../tags/tag213.xml"/><Relationship Id="rId13" Type="http://schemas.openxmlformats.org/officeDocument/2006/relationships/image" Target="../media/image43.svg"/><Relationship Id="rId12" Type="http://schemas.openxmlformats.org/officeDocument/2006/relationships/image" Target="../media/image42.png"/><Relationship Id="rId11" Type="http://schemas.openxmlformats.org/officeDocument/2006/relationships/tags" Target="../tags/tag212.xml"/><Relationship Id="rId10" Type="http://schemas.openxmlformats.org/officeDocument/2006/relationships/tags" Target="../tags/tag211.xml"/><Relationship Id="rId1" Type="http://schemas.openxmlformats.org/officeDocument/2006/relationships/tags" Target="../tags/tag20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Relationship Id="rId3" Type="http://schemas.openxmlformats.org/officeDocument/2006/relationships/tags" Target="../tags/tag219.xml"/><Relationship Id="rId25" Type="http://schemas.openxmlformats.org/officeDocument/2006/relationships/notesSlide" Target="../notesSlides/notesSlide8.xml"/><Relationship Id="rId24" Type="http://schemas.openxmlformats.org/officeDocument/2006/relationships/slideLayout" Target="../slideLayouts/slideLayout25.xml"/><Relationship Id="rId23" Type="http://schemas.openxmlformats.org/officeDocument/2006/relationships/tags" Target="../tags/tag233.xml"/><Relationship Id="rId22" Type="http://schemas.openxmlformats.org/officeDocument/2006/relationships/tags" Target="../tags/tag232.xml"/><Relationship Id="rId21" Type="http://schemas.openxmlformats.org/officeDocument/2006/relationships/tags" Target="../tags/tag231.xml"/><Relationship Id="rId20" Type="http://schemas.openxmlformats.org/officeDocument/2006/relationships/tags" Target="../tags/tag230.xml"/><Relationship Id="rId2" Type="http://schemas.openxmlformats.org/officeDocument/2006/relationships/tags" Target="../tags/tag218.xml"/><Relationship Id="rId19" Type="http://schemas.openxmlformats.org/officeDocument/2006/relationships/image" Target="../media/image49.svg"/><Relationship Id="rId18" Type="http://schemas.openxmlformats.org/officeDocument/2006/relationships/image" Target="../media/image48.png"/><Relationship Id="rId17" Type="http://schemas.openxmlformats.org/officeDocument/2006/relationships/tags" Target="../tags/tag229.xml"/><Relationship Id="rId16" Type="http://schemas.openxmlformats.org/officeDocument/2006/relationships/tags" Target="../tags/tag228.xml"/><Relationship Id="rId15" Type="http://schemas.openxmlformats.org/officeDocument/2006/relationships/tags" Target="../tags/tag227.xml"/><Relationship Id="rId14" Type="http://schemas.openxmlformats.org/officeDocument/2006/relationships/tags" Target="../tags/tag226.xml"/><Relationship Id="rId13" Type="http://schemas.openxmlformats.org/officeDocument/2006/relationships/tags" Target="../tags/tag225.xml"/><Relationship Id="rId12" Type="http://schemas.openxmlformats.org/officeDocument/2006/relationships/image" Target="../media/image47.svg"/><Relationship Id="rId11" Type="http://schemas.openxmlformats.org/officeDocument/2006/relationships/image" Target="../media/image46.png"/><Relationship Id="rId10" Type="http://schemas.openxmlformats.org/officeDocument/2006/relationships/tags" Target="../tags/tag224.xml"/><Relationship Id="rId1" Type="http://schemas.openxmlformats.org/officeDocument/2006/relationships/tags" Target="../tags/tag21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Relationship Id="rId3" Type="http://schemas.openxmlformats.org/officeDocument/2006/relationships/tags" Target="../tags/tag236.xml"/><Relationship Id="rId25" Type="http://schemas.openxmlformats.org/officeDocument/2006/relationships/notesSlide" Target="../notesSlides/notesSlide9.xml"/><Relationship Id="rId24" Type="http://schemas.openxmlformats.org/officeDocument/2006/relationships/slideLayout" Target="../slideLayouts/slideLayout25.xml"/><Relationship Id="rId23" Type="http://schemas.openxmlformats.org/officeDocument/2006/relationships/tags" Target="../tags/tag250.xml"/><Relationship Id="rId22" Type="http://schemas.openxmlformats.org/officeDocument/2006/relationships/tags" Target="../tags/tag249.xml"/><Relationship Id="rId21" Type="http://schemas.openxmlformats.org/officeDocument/2006/relationships/tags" Target="../tags/tag248.xml"/><Relationship Id="rId20" Type="http://schemas.openxmlformats.org/officeDocument/2006/relationships/tags" Target="../tags/tag247.xml"/><Relationship Id="rId2" Type="http://schemas.openxmlformats.org/officeDocument/2006/relationships/tags" Target="../tags/tag235.xml"/><Relationship Id="rId19" Type="http://schemas.openxmlformats.org/officeDocument/2006/relationships/image" Target="../media/image55.svg"/><Relationship Id="rId18" Type="http://schemas.openxmlformats.org/officeDocument/2006/relationships/image" Target="../media/image54.png"/><Relationship Id="rId17" Type="http://schemas.openxmlformats.org/officeDocument/2006/relationships/tags" Target="../tags/tag246.xml"/><Relationship Id="rId16" Type="http://schemas.openxmlformats.org/officeDocument/2006/relationships/tags" Target="../tags/tag245.xml"/><Relationship Id="rId15" Type="http://schemas.openxmlformats.org/officeDocument/2006/relationships/tags" Target="../tags/tag244.xml"/><Relationship Id="rId14" Type="http://schemas.openxmlformats.org/officeDocument/2006/relationships/tags" Target="../tags/tag243.xml"/><Relationship Id="rId13" Type="http://schemas.openxmlformats.org/officeDocument/2006/relationships/tags" Target="../tags/tag242.xml"/><Relationship Id="rId12" Type="http://schemas.openxmlformats.org/officeDocument/2006/relationships/image" Target="../media/image53.svg"/><Relationship Id="rId11" Type="http://schemas.openxmlformats.org/officeDocument/2006/relationships/image" Target="../media/image52.png"/><Relationship Id="rId10" Type="http://schemas.openxmlformats.org/officeDocument/2006/relationships/tags" Target="../tags/tag241.xml"/><Relationship Id="rId1" Type="http://schemas.openxmlformats.org/officeDocument/2006/relationships/tags" Target="../tags/tag2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 37"/>
          <p:cNvSpPr>
            <a:spLocks noGrp="1"/>
          </p:cNvSpPr>
          <p:nvPr>
            <p:ph type="title" idx="31"/>
            <p:custDataLst>
              <p:tags r:id="rId1"/>
            </p:custDataLst>
          </p:nvPr>
        </p:nvSpPr>
        <p:spPr>
          <a:xfrm>
            <a:off x="1338580" y="1548130"/>
            <a:ext cx="10114280" cy="1880870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5400"/>
              <a:t>AI </a:t>
            </a:r>
            <a:r>
              <a:rPr lang="zh-CN" altLang="en-US" sz="5400"/>
              <a:t>安全</a:t>
            </a:r>
            <a:r>
              <a:rPr lang="en-US" altLang="zh-CN" sz="5400"/>
              <a:t> </a:t>
            </a:r>
            <a:r>
              <a:rPr lang="en-US" altLang="en-US" sz="5400"/>
              <a:t>×</a:t>
            </a:r>
            <a:r>
              <a:rPr lang="en-US" altLang="zh-CN" sz="5400"/>
              <a:t> </a:t>
            </a:r>
            <a:r>
              <a:rPr lang="zh-CN" altLang="en-US" sz="5400"/>
              <a:t>计算机网络：</a:t>
            </a:r>
            <a:br>
              <a:rPr lang="zh-CN" altLang="en-US" sz="5400"/>
            </a:br>
            <a:r>
              <a:rPr lang="zh-CN" altLang="en-US" sz="5400"/>
              <a:t>网络空间安全攻防与可信信息治理</a:t>
            </a:r>
            <a:endParaRPr lang="zh-CN" altLang="en-US" sz="5400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chemeClr val="accent1"/>
                </a:solidFill>
                <a:latin typeface="+mj-lt"/>
                <a:ea typeface="+mj-ea"/>
                <a:cs typeface="Saturday Sans Regular" panose="02010600010101010101" charset="-122"/>
                <a:sym typeface="Saturday Sans Regular" panose="02010600010101010101" charset="-122"/>
              </a:rPr>
              <a:t>实践验证：</a:t>
            </a:r>
            <a:r>
              <a:rPr lang="zh-CN" altLang="en-US" sz="3200" b="1">
                <a:solidFill>
                  <a:schemeClr val="accent1"/>
                </a:solidFill>
                <a:latin typeface="+mj-lt"/>
                <a:ea typeface="+mj-ea"/>
                <a:cs typeface="Saturday Sans Regular" panose="02010600010101010101" charset="-122"/>
                <a:sym typeface="Saturday Sans Regular" panose="02010600010101010101" charset="-122"/>
              </a:rPr>
              <a:t>得出</a:t>
            </a:r>
            <a:r>
              <a:rPr lang="en-US" sz="3200" b="1">
                <a:solidFill>
                  <a:schemeClr val="accent1"/>
                </a:solidFill>
                <a:latin typeface="+mj-lt"/>
                <a:ea typeface="+mj-ea"/>
                <a:cs typeface="Saturday Sans Regular" panose="02010600010101010101" charset="-122"/>
                <a:sym typeface="Saturday Sans Regular" panose="02010600010101010101" charset="-122"/>
              </a:rPr>
              <a:t>实验</a:t>
            </a:r>
            <a:r>
              <a:rPr lang="zh-CN" altLang="en-US" sz="3200" b="1">
                <a:solidFill>
                  <a:schemeClr val="accent1"/>
                </a:solidFill>
                <a:latin typeface="+mj-lt"/>
                <a:ea typeface="+mj-ea"/>
                <a:cs typeface="Saturday Sans Regular" panose="02010600010101010101" charset="-122"/>
                <a:sym typeface="Saturday Sans Regular" panose="02010600010101010101" charset="-122"/>
              </a:rPr>
              <a:t>结果</a:t>
            </a:r>
            <a:endParaRPr lang="zh-CN" altLang="en-US" sz="3200" b="1" i="0" u="none" strike="noStrike">
              <a:solidFill>
                <a:schemeClr val="accent1"/>
              </a:solidFill>
              <a:latin typeface="+mj-lt"/>
              <a:ea typeface="+mj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2"/>
            </p:custDataLst>
          </p:nvPr>
        </p:nvCxnSpPr>
        <p:spPr>
          <a:xfrm rot="-15626">
            <a:off x="1016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Connector 11"/>
          <p:cNvCxnSpPr/>
          <p:nvPr>
            <p:custDataLst>
              <p:tags r:id="rId3"/>
            </p:custDataLst>
          </p:nvPr>
        </p:nvCxnSpPr>
        <p:spPr>
          <a:xfrm rot="-15626">
            <a:off x="4699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Connector 21"/>
          <p:cNvCxnSpPr/>
          <p:nvPr>
            <p:custDataLst>
              <p:tags r:id="rId4"/>
            </p:custDataLst>
          </p:nvPr>
        </p:nvCxnSpPr>
        <p:spPr>
          <a:xfrm rot="-15626">
            <a:off x="8382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0380" y="1988820"/>
            <a:ext cx="3309620" cy="36271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250055" y="1989455"/>
            <a:ext cx="3408045" cy="36264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098155" y="1988820"/>
            <a:ext cx="3519170" cy="364744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1439545" y="5636260"/>
            <a:ext cx="4064000" cy="30670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r>
              <a:rPr lang="zh-CN" altLang="en-US">
                <a:solidFill>
                  <a:schemeClr val="lt1"/>
                </a:solidFill>
                <a:latin typeface="+mn-lt"/>
                <a:ea typeface="+mn-ea"/>
              </a:rPr>
              <a:t>使用文心一言</a:t>
            </a:r>
            <a:endParaRPr lang="zh-CN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5170805" y="5636260"/>
            <a:ext cx="4064000" cy="30670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r>
              <a:rPr lang="zh-CN" altLang="en-US">
                <a:solidFill>
                  <a:schemeClr val="lt1"/>
                </a:solidFill>
                <a:latin typeface="+mn-lt"/>
                <a:ea typeface="+mn-ea"/>
              </a:rPr>
              <a:t>查看参考文献</a:t>
            </a:r>
            <a:endParaRPr lang="zh-CN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8979535" y="5636260"/>
            <a:ext cx="4064000" cy="30670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r>
              <a:rPr lang="zh-CN" altLang="en-US">
                <a:solidFill>
                  <a:schemeClr val="tx1"/>
                </a:solidFill>
                <a:latin typeface="+mn-lt"/>
                <a:ea typeface="+mn-ea"/>
              </a:rPr>
              <a:t>发现参考文献自身问题</a:t>
            </a:r>
            <a:endParaRPr lang="zh-CN" altLang="en-US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custDataLst>
      <p:tags r:id="rId1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思政升华：</a:t>
            </a:r>
            <a:r>
              <a:rPr lang="zh-CN" sz="28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学位法草案的颁布</a:t>
            </a:r>
            <a:endParaRPr lang="zh-CN" sz="28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2"/>
            </p:custDataLst>
          </p:nvPr>
        </p:nvCxnSpPr>
        <p:spPr>
          <a:xfrm rot="-15626">
            <a:off x="1016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Connector 11"/>
          <p:cNvCxnSpPr/>
          <p:nvPr>
            <p:custDataLst>
              <p:tags r:id="rId3"/>
            </p:custDataLst>
          </p:nvPr>
        </p:nvCxnSpPr>
        <p:spPr>
          <a:xfrm rot="-15626">
            <a:off x="4699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Connector 21"/>
          <p:cNvCxnSpPr/>
          <p:nvPr>
            <p:custDataLst>
              <p:tags r:id="rId4"/>
            </p:custDataLst>
          </p:nvPr>
        </p:nvCxnSpPr>
        <p:spPr>
          <a:xfrm rot="-15626">
            <a:off x="8382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学位法草案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61415" y="1322705"/>
            <a:ext cx="9869170" cy="522224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思政升华：理性使用AI，坚守学术诚信</a:t>
            </a:r>
            <a:endParaRPr lang="en-US" sz="32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1524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AI是工具，不是“替身”：我们应驾驭AI，而非被AI驾驭</a:t>
            </a:r>
            <a:endParaRPr lang="en-US" sz="2400" b="0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4" name="AutoShape 4"/>
          <p:cNvSpPr/>
          <p:nvPr>
            <p:custDataLst>
              <p:tags r:id="rId3"/>
            </p:custDataLst>
          </p:nvPr>
        </p:nvSpPr>
        <p:spPr>
          <a:xfrm>
            <a:off x="762000" y="2159000"/>
            <a:ext cx="5207000" cy="1778000"/>
          </a:xfrm>
          <a:prstGeom prst="roundRect">
            <a:avLst>
              <a:gd name="adj" fmla="val 7142"/>
            </a:avLst>
          </a:prstGeom>
          <a:solidFill>
            <a:schemeClr val="accent2">
              <a:alpha val="5000"/>
            </a:schemeClr>
          </a:solidFill>
          <a:ln w="12700" cap="flat" cmpd="sng">
            <a:solidFill>
              <a:schemeClr val="accent1">
                <a:alpha val="3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2413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7"/>
            </p:custDataLst>
          </p:nvPr>
        </p:nvSpPr>
        <p:spPr>
          <a:xfrm>
            <a:off x="1574800" y="2349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验证优先 · 信息核实</a:t>
            </a:r>
            <a:endParaRPr lang="en-US" sz="20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1574800" y="2795270"/>
            <a:ext cx="419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对AI生成的关键数据、引用及结论，必须通过权威渠道进行二次核查，确保准确性。</a:t>
            </a:r>
            <a:endParaRPr lang="en-US" sz="1200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行动指南：养成‘AI生成-权威验证’的两步走习惯。</a:t>
            </a:r>
            <a:endParaRPr lang="en-US" sz="16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8" name="AutoShape 8"/>
          <p:cNvSpPr/>
          <p:nvPr>
            <p:custDataLst>
              <p:tags r:id="rId9"/>
            </p:custDataLst>
          </p:nvPr>
        </p:nvSpPr>
        <p:spPr>
          <a:xfrm>
            <a:off x="6223000" y="2159000"/>
            <a:ext cx="5207000" cy="1778000"/>
          </a:xfrm>
          <a:prstGeom prst="roundRect">
            <a:avLst>
              <a:gd name="adj" fmla="val 7142"/>
            </a:avLst>
          </a:prstGeom>
          <a:solidFill>
            <a:schemeClr val="accent2">
              <a:alpha val="5000"/>
            </a:schemeClr>
          </a:solidFill>
          <a:ln w="12700" cap="flat" cmpd="sng">
            <a:solidFill>
              <a:schemeClr val="accent1">
                <a:alpha val="3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77000" y="2413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7035800" y="2349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自主思考 · 拒绝替代</a:t>
            </a:r>
            <a:endParaRPr lang="en-US" sz="20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4"/>
            </p:custDataLst>
          </p:nvPr>
        </p:nvSpPr>
        <p:spPr>
          <a:xfrm>
            <a:off x="7035800" y="2795270"/>
            <a:ext cx="419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用AI启发思路而非代替思考，用AI辅助写作而非直接抄袭，保持独立的学术判断力。</a:t>
            </a:r>
            <a:endParaRPr lang="en-US" sz="1200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行动指南：先用自己的话写出初稿，再用AI进行润色和补充。</a:t>
            </a:r>
            <a:endParaRPr lang="en-US" sz="16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5"/>
            </p:custDataLst>
          </p:nvPr>
        </p:nvSpPr>
        <p:spPr>
          <a:xfrm>
            <a:off x="762000" y="4064000"/>
            <a:ext cx="5207000" cy="1778000"/>
          </a:xfrm>
          <a:prstGeom prst="roundRect">
            <a:avLst>
              <a:gd name="adj" fmla="val 7142"/>
            </a:avLst>
          </a:prstGeom>
          <a:solidFill>
            <a:schemeClr val="accent2">
              <a:alpha val="5000"/>
            </a:schemeClr>
          </a:solidFill>
          <a:ln w="12700" cap="flat" cmpd="sng">
            <a:solidFill>
              <a:schemeClr val="accent1">
                <a:alpha val="3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6000" y="4318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9"/>
            </p:custDataLst>
          </p:nvPr>
        </p:nvSpPr>
        <p:spPr>
          <a:xfrm>
            <a:off x="1574800" y="4254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透明声明 · 规范披露</a:t>
            </a:r>
            <a:endParaRPr lang="en-US" sz="20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20"/>
            </p:custDataLst>
          </p:nvPr>
        </p:nvSpPr>
        <p:spPr>
          <a:xfrm>
            <a:off x="1574800" y="4635500"/>
            <a:ext cx="419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在学术成果中明确标注AI的使用场景和具体贡献，确保学术过程的透明度和可追溯性。</a:t>
            </a:r>
            <a:endParaRPr lang="en-US" sz="16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21"/>
            </p:custDataLst>
          </p:nvPr>
        </p:nvSpPr>
        <p:spPr>
          <a:xfrm>
            <a:off x="6223000" y="4064000"/>
            <a:ext cx="5207000" cy="1778000"/>
          </a:xfrm>
          <a:prstGeom prst="roundRect">
            <a:avLst>
              <a:gd name="adj" fmla="val 7142"/>
            </a:avLst>
          </a:prstGeom>
          <a:solidFill>
            <a:schemeClr val="accent2">
              <a:alpha val="5000"/>
            </a:schemeClr>
          </a:solidFill>
          <a:ln w="12700" cap="flat" cmpd="sng">
            <a:solidFill>
              <a:schemeClr val="accent1">
                <a:alpha val="3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477000" y="43180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5"/>
            </p:custDataLst>
          </p:nvPr>
        </p:nvSpPr>
        <p:spPr>
          <a:xfrm>
            <a:off x="7035800" y="4254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坚守诚信 · 学术底线</a:t>
            </a:r>
            <a:endParaRPr lang="en-US" sz="20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26"/>
            </p:custDataLst>
          </p:nvPr>
        </p:nvSpPr>
        <p:spPr>
          <a:xfrm>
            <a:off x="7035800" y="4635500"/>
            <a:ext cx="419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lt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      学术研究无捷径，诚信是立身之本。始终将学术道德作为不可逾越的底线。</a:t>
            </a:r>
            <a:endParaRPr lang="en-US" sz="1600" b="0" i="0" u="none" strike="noStrike">
              <a:solidFill>
                <a:schemeClr val="lt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27"/>
            </p:custDataLst>
          </p:nvPr>
        </p:nvSpPr>
        <p:spPr>
          <a:xfrm>
            <a:off x="762000" y="5969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核心素养目标：</a:t>
            </a:r>
            <a:r>
              <a:rPr lang="en-US" sz="1800" b="0" i="0" u="none" strike="noStrike">
                <a:solidFill>
                  <a:schemeClr val="accent1">
                    <a:alpha val="80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培养批判性思维、科学精神、学术诚信和社会责任感，</a:t>
            </a:r>
            <a:r>
              <a:rPr lang="en-US" sz="20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成为AI的“主人”而非“奴隶”。</a:t>
            </a:r>
            <a:endParaRPr lang="en-US" sz="20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</p:spTree>
    <p:custDataLst>
      <p:tags r:id="rId28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2800" b="1">
                <a:solidFill>
                  <a:schemeClr val="accent1"/>
                </a:solidFill>
                <a:latin typeface="+mj-lt"/>
                <a:ea typeface="+mj-ea"/>
                <a:cs typeface="微软雅黑" panose="020B0503020204020204" charset="-122"/>
                <a:sym typeface="Saturday Sans Regular" panose="02010600010101010101" charset="-122"/>
              </a:rPr>
              <a:t>课堂小结</a:t>
            </a:r>
            <a:r>
              <a:rPr lang="en-US" sz="2800" b="1">
                <a:solidFill>
                  <a:schemeClr val="accent1"/>
                </a:solidFill>
                <a:latin typeface="+mj-lt"/>
                <a:ea typeface="+mj-ea"/>
                <a:cs typeface="微软雅黑" panose="020B0503020204020204" charset="-122"/>
                <a:sym typeface="Saturday Sans Regular" panose="02010600010101010101" charset="-122"/>
              </a:rPr>
              <a:t>：AI</a:t>
            </a:r>
            <a:r>
              <a:rPr lang="zh-CN" altLang="en-US" sz="2800" b="1">
                <a:solidFill>
                  <a:schemeClr val="accent1"/>
                </a:solidFill>
                <a:latin typeface="+mj-lt"/>
                <a:ea typeface="+mj-ea"/>
                <a:cs typeface="微软雅黑" panose="020B0503020204020204" charset="-122"/>
                <a:sym typeface="Saturday Sans Regular" panose="02010600010101010101" charset="-122"/>
              </a:rPr>
              <a:t>生成思维导图</a:t>
            </a:r>
            <a:endParaRPr lang="zh-CN" altLang="en-US" sz="2800" b="1" i="0" u="none" strike="noStrike">
              <a:solidFill>
                <a:schemeClr val="accent1"/>
              </a:solidFill>
              <a:latin typeface="+mj-lt"/>
              <a:ea typeface="+mj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2"/>
            </p:custDataLst>
          </p:nvPr>
        </p:nvCxnSpPr>
        <p:spPr>
          <a:xfrm rot="-15626">
            <a:off x="1016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Connector 11"/>
          <p:cNvCxnSpPr/>
          <p:nvPr>
            <p:custDataLst>
              <p:tags r:id="rId3"/>
            </p:custDataLst>
          </p:nvPr>
        </p:nvCxnSpPr>
        <p:spPr>
          <a:xfrm rot="-15626">
            <a:off x="4699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Connector 21"/>
          <p:cNvCxnSpPr/>
          <p:nvPr>
            <p:custDataLst>
              <p:tags r:id="rId4"/>
            </p:custDataLst>
          </p:nvPr>
        </p:nvCxnSpPr>
        <p:spPr>
          <a:xfrm rot="-15626">
            <a:off x="8382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chemeClr val="accent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课堂小结：核心知识点回顾</a:t>
            </a:r>
            <a:endParaRPr lang="en-US" sz="2800" b="1" i="0" u="none" strike="noStrike">
              <a:solidFill>
                <a:schemeClr val="accent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609600" y="2032000"/>
            <a:ext cx="3539490" cy="3442335"/>
          </a:xfrm>
          <a:prstGeom prst="roundRect">
            <a:avLst>
              <a:gd name="adj" fmla="val 4347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500" y="22860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362075" y="2286000"/>
            <a:ext cx="2643505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核心概念：AI幻觉</a:t>
            </a:r>
            <a:endParaRPr lang="en-US" sz="2400" b="1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7"/>
            </p:custDataLst>
          </p:nvPr>
        </p:nvCxnSpPr>
        <p:spPr>
          <a:xfrm rot="-15626">
            <a:off x="1016014" y="2787650"/>
            <a:ext cx="2794000" cy="12700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1016000" y="2921000"/>
            <a:ext cx="2794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指AI生成看似合理、符合逻辑，但实际上与客观事实不符的虚假信息。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8" name="AutoShape 8"/>
          <p:cNvSpPr/>
          <p:nvPr>
            <p:custDataLst>
              <p:tags r:id="rId9"/>
            </p:custDataLst>
          </p:nvPr>
        </p:nvSpPr>
        <p:spPr>
          <a:xfrm>
            <a:off x="4292600" y="2032000"/>
            <a:ext cx="3539490" cy="3442335"/>
          </a:xfrm>
          <a:prstGeom prst="roundRect">
            <a:avLst>
              <a:gd name="adj" fmla="val 4347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08500" y="2286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5045075" y="22860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lt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三大核心成因</a:t>
            </a:r>
            <a:endParaRPr lang="en-US" sz="2400" b="1" i="0" u="none" strike="noStrike">
              <a:solidFill>
                <a:schemeClr val="lt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11" name="Connector 11"/>
          <p:cNvCxnSpPr/>
          <p:nvPr>
            <p:custDataLst>
              <p:tags r:id="rId14"/>
            </p:custDataLst>
          </p:nvPr>
        </p:nvCxnSpPr>
        <p:spPr>
          <a:xfrm rot="-15626">
            <a:off x="4699014" y="2787650"/>
            <a:ext cx="2794000" cy="12700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>
            <p:custDataLst>
              <p:tags r:id="rId15"/>
            </p:custDataLst>
          </p:nvPr>
        </p:nvSpPr>
        <p:spPr>
          <a:xfrm>
            <a:off x="4699000" y="2921000"/>
            <a:ext cx="2794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marL="0" indent="0" algn="l">
              <a:lnSpc>
                <a:spcPct val="125000"/>
              </a:lnSpc>
              <a:buClr>
                <a:srgbClr val="5D4037"/>
              </a:buClr>
              <a:buNone/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      技术是根源，数据是基础，交互是关键。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6"/>
            </p:custDataLst>
          </p:nvPr>
        </p:nvSpPr>
        <p:spPr>
          <a:xfrm>
            <a:off x="7975600" y="2032000"/>
            <a:ext cx="3539490" cy="3442335"/>
          </a:xfrm>
          <a:prstGeom prst="roundRect">
            <a:avLst>
              <a:gd name="adj" fmla="val 4347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191500" y="2286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20"/>
            </p:custDataLst>
          </p:nvPr>
        </p:nvSpPr>
        <p:spPr>
          <a:xfrm>
            <a:off x="8728075" y="2238375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lt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关键认知转变</a:t>
            </a:r>
            <a:endParaRPr lang="en-US" sz="2400" b="1" i="0" u="none" strike="noStrike">
              <a:solidFill>
                <a:schemeClr val="lt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16" name="Connector 16"/>
          <p:cNvCxnSpPr/>
          <p:nvPr>
            <p:custDataLst>
              <p:tags r:id="rId21"/>
            </p:custDataLst>
          </p:nvPr>
        </p:nvCxnSpPr>
        <p:spPr>
          <a:xfrm rot="-15626">
            <a:off x="8382014" y="2740025"/>
            <a:ext cx="2794000" cy="12700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>
            <p:custDataLst>
              <p:tags r:id="rId22"/>
            </p:custDataLst>
          </p:nvPr>
        </p:nvSpPr>
        <p:spPr>
          <a:xfrm>
            <a:off x="8190865" y="3159125"/>
            <a:ext cx="3165475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AI不是“全知全能”的专家，而是一个强大但可能出错的</a:t>
            </a:r>
            <a:r>
              <a:rPr lang="en-US" sz="1800" b="1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工具</a:t>
            </a: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。需保持批判性思维。正如著名科学家卡尔·萨根所说：“超常的论断需要超常的证据。”面对AI的输出，我们应保持同样的审慎。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23"/>
            </p:custDataLst>
          </p:nvPr>
        </p:nvSpPr>
        <p:spPr>
          <a:xfrm>
            <a:off x="762000" y="5597525"/>
            <a:ext cx="10668000" cy="12700"/>
          </a:xfrm>
          <a:prstGeom prst="roundRect">
            <a:avLst>
              <a:gd name="adj" fmla="val 0"/>
            </a:avLst>
          </a:prstGeom>
          <a:solidFill>
            <a:schemeClr val="accent1">
              <a:alpha val="3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</p:spTree>
    <p:custDataLst>
      <p:tags r:id="rId2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chemeClr val="accent1"/>
                </a:solidFill>
                <a:latin typeface="+mj-lt"/>
                <a:ea typeface="+mj-ea"/>
                <a:cs typeface="Saturday Sans Regular" panose="02010600010101010101" charset="-122"/>
                <a:sym typeface="Saturday Sans Regular" panose="02010600010101010101" charset="-122"/>
              </a:rPr>
              <a:t>作业布置</a:t>
            </a:r>
            <a:endParaRPr lang="en-US" sz="2800" b="1" i="0" u="none" strike="noStrike">
              <a:solidFill>
                <a:schemeClr val="accent1"/>
              </a:solidFill>
              <a:latin typeface="+mj-lt"/>
              <a:ea typeface="+mj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2032000"/>
            <a:ext cx="5143500" cy="3810000"/>
          </a:xfrm>
          <a:prstGeom prst="roundRect">
            <a:avLst>
              <a:gd name="adj" fmla="val 3333"/>
            </a:avLst>
          </a:prstGeom>
          <a:solidFill>
            <a:schemeClr val="accent2">
              <a:alpha val="5000"/>
            </a:scheme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00" y="23368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574800" y="231140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分析题：AI虚假信息成因探究</a:t>
            </a:r>
            <a:endParaRPr lang="en-US" sz="24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7"/>
            </p:custDataLst>
          </p:nvPr>
        </p:nvCxnSpPr>
        <p:spPr>
          <a:xfrm rot="-9629">
            <a:off x="1066809" y="2838450"/>
            <a:ext cx="45339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1066800" y="2971800"/>
            <a:ext cx="4533900" cy="266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marL="0" indent="0" algn="l">
              <a:lnSpc>
                <a:spcPct val="125000"/>
              </a:lnSpc>
              <a:buClr>
                <a:srgbClr val="5D4037"/>
              </a:buClr>
              <a:buNone/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  选取一个AI生成虚假信息的真实案例（例如，可以选择‘某高校学生使用AI撰写课程论文，因参考文献全部伪造而被发现’的案例）。从技术、数据、交互三个维度深入分析其成因。提出具体的防范建议，字数要求800-1000字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8" name="AutoShape 8"/>
          <p:cNvSpPr/>
          <p:nvPr>
            <p:custDataLst>
              <p:tags r:id="rId9"/>
            </p:custDataLst>
          </p:nvPr>
        </p:nvSpPr>
        <p:spPr>
          <a:xfrm>
            <a:off x="6286500" y="2032000"/>
            <a:ext cx="5143500" cy="3810000"/>
          </a:xfrm>
          <a:prstGeom prst="roundRect">
            <a:avLst>
              <a:gd name="adj" fmla="val 3333"/>
            </a:avLst>
          </a:prstGeom>
          <a:solidFill>
            <a:schemeClr val="accent2">
              <a:alpha val="5000"/>
            </a:scheme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91300" y="23368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7099300" y="231140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实践题：AI内容检测与反思</a:t>
            </a:r>
            <a:endParaRPr lang="en-US" sz="24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11" name="Connector 11"/>
          <p:cNvCxnSpPr/>
          <p:nvPr>
            <p:custDataLst>
              <p:tags r:id="rId14"/>
            </p:custDataLst>
          </p:nvPr>
        </p:nvCxnSpPr>
        <p:spPr>
          <a:xfrm rot="-9629">
            <a:off x="6591309" y="2838450"/>
            <a:ext cx="45339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>
            <p:custDataLst>
              <p:tags r:id="rId15"/>
            </p:custDataLst>
          </p:nvPr>
        </p:nvSpPr>
        <p:spPr>
          <a:xfrm>
            <a:off x="6591300" y="2971800"/>
            <a:ext cx="4533900" cy="266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marL="0" indent="0" algn="l">
              <a:lnSpc>
                <a:spcPct val="125000"/>
              </a:lnSpc>
              <a:buClr>
                <a:srgbClr val="5D4037"/>
              </a:buClr>
              <a:buNone/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   推荐使用GPTZero、Originality.ai或iFlyCode等工具，这些工具能有效识别AI生成的文本，检测一份过往作业（如课程论文）。分析AI生成内容的比例，并思考如何优化写作过程。探讨如何减少对AI的过度依赖，发挥其辅助作用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pic>
        <p:nvPicPr>
          <p:cNvPr id="16" name="Picture 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66800" y="3199765"/>
            <a:ext cx="406400" cy="406400"/>
          </a:xfrm>
          <a:prstGeom prst="rect">
            <a:avLst/>
          </a:prstGeom>
        </p:spPr>
      </p:pic>
      <p:pic>
        <p:nvPicPr>
          <p:cNvPr id="17" name="Picture 9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91300" y="3228340"/>
            <a:ext cx="406400" cy="406400"/>
          </a:xfrm>
          <a:prstGeom prst="rect">
            <a:avLst/>
          </a:prstGeom>
        </p:spPr>
      </p:pic>
    </p:spTree>
    <p:custDataLst>
      <p:tags r:id="rId20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1016000" y="306705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indent="0" algn="ctr" defTabSz="9144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000" b="0" i="0" u="none" strike="noStrike" kern="0">
                <a:solidFill>
                  <a:schemeClr val="accent4"/>
                </a:solidFill>
                <a:effectLst/>
                <a:latin typeface="+mj-lt"/>
                <a:ea typeface="+mj-ea"/>
                <a:cs typeface="Saturday Sans Regular" panose="02010600010101010101" charset="-122"/>
                <a:sym typeface="Saturday Sans Regular" panose="02010600010101010101" charset="-122"/>
              </a:rPr>
              <a:t>总结与反思</a:t>
            </a:r>
            <a:endParaRPr lang="zh-CN" altLang="en-US" sz="6000" b="0" i="0" u="none" strike="noStrike" kern="0">
              <a:solidFill>
                <a:schemeClr val="accent4"/>
              </a:solidFill>
              <a:effectLst/>
              <a:latin typeface="+mj-lt"/>
              <a:ea typeface="+mj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4" name="标题"/>
          <p:cNvSpPr>
            <a:spLocks noGrp="1"/>
          </p:cNvSpPr>
          <p:nvPr>
            <p:ph type="title" idx="31"/>
            <p:custDataLst>
              <p:tags r:id="rId2"/>
            </p:custDataLst>
          </p:nvPr>
        </p:nvSpPr>
        <p:spPr>
          <a:xfrm>
            <a:off x="1689735" y="1323975"/>
            <a:ext cx="8823325" cy="1278890"/>
          </a:xfrm>
          <a:noFill/>
          <a:ln>
            <a:noFill/>
            <a:prstDash val="sysDash"/>
          </a:ln>
        </p:spPr>
        <p:txBody>
          <a:bodyPr vert="horz" wrap="square" lIns="91440" tIns="45720" rIns="91440" bIns="4572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600" b="0" i="0" u="none" strike="noStrike" kern="1200" cap="none" spc="0" normalizeH="0" baseline="0" noProof="1" smtClean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 algn="l"/>
            <a:r>
              <a:rPr>
                <a:sym typeface="+mn-ea"/>
              </a:rPr>
              <a:t>理性使用</a:t>
            </a:r>
            <a:r>
              <a:rPr>
                <a:sym typeface="+mn-ea"/>
              </a:rPr>
              <a:t>AI</a:t>
            </a:r>
            <a:r>
              <a:rPr>
                <a:sym typeface="+mn-ea"/>
              </a:rPr>
              <a:t>，坚守学术诚信</a:t>
            </a:r>
            <a:endParaRPr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占位符 36"/>
          <p:cNvSpPr>
            <a:spLocks noGrp="1"/>
          </p:cNvSpPr>
          <p:nvPr>
            <p:ph type="body" idx="32"/>
            <p:custDataLst>
              <p:tags r:id="rId1"/>
            </p:custDataLst>
          </p:nvPr>
        </p:nvSpPr>
        <p:spPr>
          <a:xfrm>
            <a:off x="1394460" y="3321050"/>
            <a:ext cx="9653905" cy="677545"/>
          </a:xfrm>
        </p:spPr>
        <p:txBody>
          <a:bodyPr/>
          <a:lstStyle/>
          <a:p>
            <a:pPr algn="l"/>
            <a:r>
              <a:rPr lang="en-US" altLang="zh-CN"/>
              <a:t>AI Misinformation Governance and Trusted Transmission in Computer Networks</a:t>
            </a:r>
            <a:endParaRPr lang="en-US" altLang="zh-CN"/>
          </a:p>
        </p:txBody>
      </p:sp>
      <p:sp>
        <p:nvSpPr>
          <p:cNvPr id="38" name="标题 37"/>
          <p:cNvSpPr>
            <a:spLocks noGrp="1"/>
          </p:cNvSpPr>
          <p:nvPr>
            <p:ph type="title" idx="31"/>
            <p:custDataLst>
              <p:tags r:id="rId2"/>
            </p:custDataLst>
          </p:nvPr>
        </p:nvSpPr>
        <p:spPr>
          <a:xfrm>
            <a:off x="1689735" y="1141095"/>
            <a:ext cx="8983345" cy="188087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800"/>
              <a:t>计算机网络场景下</a:t>
            </a:r>
            <a:r>
              <a:rPr lang="en-US" altLang="zh-CN" sz="4800"/>
              <a:t>AI</a:t>
            </a:r>
            <a:r>
              <a:rPr lang="zh-CN" altLang="en-US" sz="4800"/>
              <a:t>虚假信息治理与可信传输</a:t>
            </a:r>
            <a:endParaRPr lang="zh-CN" altLang="en-US" sz="4800"/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chemeClr val="accent1"/>
                </a:solidFill>
                <a:latin typeface="+mj-lt"/>
                <a:ea typeface="+mj-ea"/>
                <a:cs typeface="微软雅黑" panose="020B0503020204020204" charset="-122"/>
                <a:sym typeface="Saturday Sans Regular" panose="02010600010101010101" charset="-122"/>
              </a:rPr>
              <a:t>案例引入：AI“</a:t>
            </a:r>
            <a:r>
              <a:rPr lang="zh-CN" altLang="en-US" sz="2800" b="1" i="0" u="none" strike="noStrike">
                <a:solidFill>
                  <a:schemeClr val="accent1"/>
                </a:solidFill>
                <a:latin typeface="+mj-lt"/>
                <a:ea typeface="+mj-ea"/>
                <a:cs typeface="微软雅黑" panose="020B0503020204020204" charset="-122"/>
                <a:sym typeface="Saturday Sans Regular" panose="02010600010101010101" charset="-122"/>
              </a:rPr>
              <a:t>论文</a:t>
            </a:r>
            <a:r>
              <a:rPr lang="en-US" sz="2800" b="1" i="0" u="none" strike="noStrike">
                <a:solidFill>
                  <a:schemeClr val="accent1"/>
                </a:solidFill>
                <a:latin typeface="+mj-lt"/>
                <a:ea typeface="+mj-ea"/>
                <a:cs typeface="微软雅黑" panose="020B0503020204020204" charset="-122"/>
                <a:sym typeface="Saturday Sans Regular" panose="02010600010101010101" charset="-122"/>
              </a:rPr>
              <a:t>造假”</a:t>
            </a:r>
            <a:r>
              <a:rPr lang="zh-CN" altLang="en-US" sz="2800" b="1" i="0" u="none" strike="noStrike">
                <a:solidFill>
                  <a:schemeClr val="accent1"/>
                </a:solidFill>
                <a:latin typeface="+mj-lt"/>
                <a:ea typeface="+mj-ea"/>
                <a:cs typeface="微软雅黑" panose="020B0503020204020204" charset="-122"/>
                <a:sym typeface="Saturday Sans Regular" panose="02010600010101010101" charset="-122"/>
              </a:rPr>
              <a:t>相关视频</a:t>
            </a:r>
            <a:endParaRPr lang="zh-CN" altLang="en-US" sz="2800" b="1" i="0" u="none" strike="noStrike">
              <a:solidFill>
                <a:schemeClr val="accent1"/>
              </a:solidFill>
              <a:latin typeface="+mj-lt"/>
              <a:ea typeface="+mj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2"/>
            </p:custDataLst>
          </p:nvPr>
        </p:nvCxnSpPr>
        <p:spPr>
          <a:xfrm rot="-15626">
            <a:off x="1016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Connector 11"/>
          <p:cNvCxnSpPr/>
          <p:nvPr>
            <p:custDataLst>
              <p:tags r:id="rId3"/>
            </p:custDataLst>
          </p:nvPr>
        </p:nvCxnSpPr>
        <p:spPr>
          <a:xfrm rot="-15626">
            <a:off x="4699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Connector 21"/>
          <p:cNvCxnSpPr/>
          <p:nvPr>
            <p:custDataLst>
              <p:tags r:id="rId4"/>
            </p:custDataLst>
          </p:nvPr>
        </p:nvCxnSpPr>
        <p:spPr>
          <a:xfrm rot="-15626">
            <a:off x="8382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5" name="AI幻觉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363345" y="1492885"/>
            <a:ext cx="9515475" cy="512254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chemeClr val="accent1"/>
                </a:solidFill>
                <a:latin typeface="+mj-lt"/>
                <a:ea typeface="+mj-ea"/>
                <a:cs typeface="微软雅黑" panose="020B0503020204020204" charset="-122"/>
                <a:sym typeface="Saturday Sans Regular" panose="02010600010101010101" charset="-122"/>
              </a:rPr>
              <a:t>案例引入：AI“造假”事件警示</a:t>
            </a:r>
            <a:endParaRPr lang="en-US" sz="3600" b="1" i="0" u="none" strike="noStrike">
              <a:solidFill>
                <a:schemeClr val="accent1"/>
              </a:solidFill>
              <a:latin typeface="+mj-lt"/>
              <a:ea typeface="+mj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314325" y="1778000"/>
            <a:ext cx="3683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6450" y="20320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247775" y="20320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真实案例背景</a:t>
            </a:r>
            <a:endParaRPr lang="en-US" sz="28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7"/>
            </p:custDataLst>
          </p:nvPr>
        </p:nvCxnSpPr>
        <p:spPr>
          <a:xfrm rot="-15626">
            <a:off x="739789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739775" y="2667000"/>
            <a:ext cx="2794000" cy="317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       </a:t>
            </a:r>
            <a:r>
              <a:rPr lang="zh-CN" altLang="en-US" sz="2000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某学生提交计算机毕业设计，代码和测试报告看似规范，但导师运行发现核心功能报错，测试报告与实际不符。导师因真实开发中必有错误而怀疑，核查发现代码和报告为</a:t>
            </a:r>
            <a:r>
              <a:rPr lang="en-US" altLang="zh-CN" sz="2000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AI</a:t>
            </a:r>
            <a:r>
              <a:rPr lang="zh-CN" altLang="en-US" sz="2000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生成，学生未实际开发，最终认定学术不端。</a:t>
            </a:r>
            <a:endParaRPr lang="zh-CN" altLang="en-US" sz="2000" b="0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8" name="AutoShape 8"/>
          <p:cNvSpPr/>
          <p:nvPr>
            <p:custDataLst>
              <p:tags r:id="rId9"/>
            </p:custDataLst>
          </p:nvPr>
        </p:nvSpPr>
        <p:spPr>
          <a:xfrm>
            <a:off x="4123690" y="1778000"/>
            <a:ext cx="38608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99000" y="2032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5207000" y="20320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三大违规表现</a:t>
            </a:r>
            <a:endParaRPr lang="en-US" sz="28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11" name="Connector 11"/>
          <p:cNvCxnSpPr/>
          <p:nvPr>
            <p:custDataLst>
              <p:tags r:id="rId14"/>
            </p:custDataLst>
          </p:nvPr>
        </p:nvCxnSpPr>
        <p:spPr>
          <a:xfrm rot="-15626">
            <a:off x="4699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" name="Picture 1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99000" y="2730500"/>
            <a:ext cx="254000" cy="2540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8"/>
            </p:custDataLst>
          </p:nvPr>
        </p:nvSpPr>
        <p:spPr>
          <a:xfrm>
            <a:off x="5016500" y="26924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数据造假</a:t>
            </a:r>
            <a:endParaRPr lang="en-US" sz="1600">
              <a:solidFill>
                <a:schemeClr val="bg1"/>
              </a:solidFill>
              <a:latin typeface="+mn-lt"/>
              <a:ea typeface="+mn-ea"/>
            </a:endParaR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      实验数据明显编造，与实际不符。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699000" y="3810000"/>
            <a:ext cx="254000" cy="2540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22"/>
            </p:custDataLst>
          </p:nvPr>
        </p:nvSpPr>
        <p:spPr>
          <a:xfrm>
            <a:off x="5016500" y="3756025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参考文献造假</a:t>
            </a:r>
            <a:endParaRPr lang="en-US" sz="1600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引用文献在知网/IEEE等数据库查无实据。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699000" y="5016500"/>
            <a:ext cx="254000" cy="2540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26"/>
            </p:custDataLst>
          </p:nvPr>
        </p:nvSpPr>
        <p:spPr>
          <a:xfrm>
            <a:off x="5013960" y="497078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AI内容抄袭</a:t>
            </a:r>
            <a:endParaRPr lang="en-US" sz="1600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全文照搬AI生成内容，未做任何思考验证。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27"/>
            </p:custDataLst>
          </p:nvPr>
        </p:nvSpPr>
        <p:spPr>
          <a:xfrm>
            <a:off x="8128000" y="1778000"/>
            <a:ext cx="3743325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382000" y="20320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31"/>
            </p:custDataLst>
          </p:nvPr>
        </p:nvSpPr>
        <p:spPr>
          <a:xfrm>
            <a:off x="8890000" y="2032000"/>
            <a:ext cx="2596515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反思与处理结果</a:t>
            </a:r>
            <a:endParaRPr lang="en-US" sz="28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21" name="Connector 21"/>
          <p:cNvCxnSpPr/>
          <p:nvPr>
            <p:custDataLst>
              <p:tags r:id="rId32"/>
            </p:custDataLst>
          </p:nvPr>
        </p:nvCxnSpPr>
        <p:spPr>
          <a:xfrm rot="-15626">
            <a:off x="8382014" y="2533650"/>
            <a:ext cx="2794000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Picture 22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8382000" y="2730500"/>
            <a:ext cx="254000" cy="254000"/>
          </a:xfrm>
          <a:prstGeom prst="rect">
            <a:avLst/>
          </a:prstGeom>
        </p:spPr>
      </p:pic>
      <p:sp>
        <p:nvSpPr>
          <p:cNvPr id="23" name="AutoShape 23"/>
          <p:cNvSpPr/>
          <p:nvPr>
            <p:custDataLst>
              <p:tags r:id="rId36"/>
            </p:custDataLst>
          </p:nvPr>
        </p:nvSpPr>
        <p:spPr>
          <a:xfrm>
            <a:off x="8699500" y="2692400"/>
            <a:ext cx="3010535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学生反思</a:t>
            </a:r>
            <a:endParaRPr lang="en-US" sz="1600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存在侥幸心理，想“走捷径”，完全依赖AI工具。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pic>
        <p:nvPicPr>
          <p:cNvPr id="24" name="Picture 24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8382000" y="3810000"/>
            <a:ext cx="254000" cy="254000"/>
          </a:xfrm>
          <a:prstGeom prst="rect">
            <a:avLst/>
          </a:prstGeom>
        </p:spPr>
      </p:pic>
      <p:sp>
        <p:nvSpPr>
          <p:cNvPr id="25" name="AutoShape 25"/>
          <p:cNvSpPr/>
          <p:nvPr>
            <p:custDataLst>
              <p:tags r:id="rId40"/>
            </p:custDataLst>
          </p:nvPr>
        </p:nvSpPr>
        <p:spPr>
          <a:xfrm>
            <a:off x="8703310" y="4284980"/>
            <a:ext cx="294005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处理措施</a:t>
            </a:r>
            <a:endParaRPr lang="en-US" sz="1600">
              <a:solidFill>
                <a:schemeClr val="bg1"/>
              </a:solidFill>
              <a:latin typeface="+mn-lt"/>
              <a:ea typeface="+mn-ea"/>
            </a:endParaR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      签署《学术诚信承诺书》，限期全面整改，整改合格后方准予毕业。这一处理结果也为其他同学敲响了警钟，强调了学术诚信的严肃性。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</p:spTree>
    <p:custDataLst>
      <p:tags r:id="rId4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概念解析：AI生成虚假信息（AI幻觉）</a:t>
            </a:r>
            <a:endParaRPr lang="en-US" sz="32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1524000"/>
            <a:ext cx="10668000" cy="1270000"/>
          </a:xfrm>
          <a:prstGeom prst="roundRect">
            <a:avLst>
              <a:gd name="adj" fmla="val 10000"/>
            </a:avLst>
          </a:prstGeom>
          <a:solidFill>
            <a:schemeClr val="accent2">
              <a:alpha val="5000"/>
            </a:schemeClr>
          </a:solidFill>
          <a:ln w="12700" cap="flat" cmpd="sng">
            <a:solidFill>
              <a:schemeClr val="accent1">
                <a:alpha val="3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8415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524000" y="1714500"/>
            <a:ext cx="965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什么是 AI 幻觉 (AI Hallucination)？</a:t>
            </a:r>
            <a:endParaRPr lang="en-US" sz="20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6" name="AutoShape 6"/>
          <p:cNvSpPr/>
          <p:nvPr>
            <p:custDataLst>
              <p:tags r:id="rId7"/>
            </p:custDataLst>
          </p:nvPr>
        </p:nvSpPr>
        <p:spPr>
          <a:xfrm>
            <a:off x="1524000" y="2095500"/>
            <a:ext cx="965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  指AI模型生成看似合理、逻辑通顺，但实际上与事实不符、缺乏真实依据的内容。简单来说，就是AI在“一本正经地胡说八道”。</a:t>
            </a:r>
            <a:endParaRPr lang="en-US" sz="1800" b="0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762000" y="2984500"/>
            <a:ext cx="5207000" cy="1905000"/>
          </a:xfrm>
          <a:prstGeom prst="roundRect">
            <a:avLst>
              <a:gd name="adj" fmla="val 6666"/>
            </a:avLst>
          </a:prstGeom>
          <a:solidFill>
            <a:schemeClr val="accent2">
              <a:alpha val="5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000" y="3108325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12"/>
            </p:custDataLst>
          </p:nvPr>
        </p:nvSpPr>
        <p:spPr>
          <a:xfrm>
            <a:off x="1524000" y="309245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01 事实性错误</a:t>
            </a:r>
            <a:endParaRPr lang="en-US" sz="18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1524000" y="347345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编造不存在的历史事件、人物、数据或科学理论，与现实世界严重脱节。例如，AI可能会告诉你“爱因斯坦获得过诺贝尔文学奖”，但实际上他获得的是物理学奖。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4"/>
            </p:custDataLst>
          </p:nvPr>
        </p:nvSpPr>
        <p:spPr>
          <a:xfrm>
            <a:off x="6223000" y="2984500"/>
            <a:ext cx="5207000" cy="1905000"/>
          </a:xfrm>
          <a:prstGeom prst="roundRect">
            <a:avLst>
              <a:gd name="adj" fmla="val 6666"/>
            </a:avLst>
          </a:prstGeom>
          <a:solidFill>
            <a:schemeClr val="accent2">
              <a:alpha val="5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77000" y="3108325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8"/>
            </p:custDataLst>
          </p:nvPr>
        </p:nvSpPr>
        <p:spPr>
          <a:xfrm>
            <a:off x="6985000" y="309245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02 逻辑矛盾</a:t>
            </a:r>
            <a:endParaRPr lang="en-US" sz="18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9"/>
            </p:custDataLst>
          </p:nvPr>
        </p:nvSpPr>
        <p:spPr>
          <a:xfrm>
            <a:off x="6985000" y="347345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生成的内容上下文不一致，因果关系错乱。例如，AI在描述一个旅行计划时，先说“我们早上8点出发去北京”，接着又说“下午2点我们在上海的会议准时开始”。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20"/>
            </p:custDataLst>
          </p:nvPr>
        </p:nvSpPr>
        <p:spPr>
          <a:xfrm>
            <a:off x="762000" y="4953000"/>
            <a:ext cx="5207000" cy="1905000"/>
          </a:xfrm>
          <a:prstGeom prst="roundRect">
            <a:avLst>
              <a:gd name="adj" fmla="val 6666"/>
            </a:avLst>
          </a:prstGeom>
          <a:solidFill>
            <a:schemeClr val="accent2">
              <a:alpha val="5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16000" y="5076825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24"/>
            </p:custDataLst>
          </p:nvPr>
        </p:nvSpPr>
        <p:spPr>
          <a:xfrm>
            <a:off x="1524000" y="506095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03 无依据编造</a:t>
            </a:r>
            <a:endParaRPr lang="en-US" sz="18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25"/>
            </p:custDataLst>
          </p:nvPr>
        </p:nvSpPr>
        <p:spPr>
          <a:xfrm>
            <a:off x="1524000" y="544195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 伪造文献引用、虚构专业术语、描述不存在的产品或服务。例如，为了证明某个观点，AI虚构了一篇发表在《自然》杂志上的论文。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26"/>
            </p:custDataLst>
          </p:nvPr>
        </p:nvSpPr>
        <p:spPr>
          <a:xfrm>
            <a:off x="6223000" y="4953000"/>
            <a:ext cx="5207000" cy="1905000"/>
          </a:xfrm>
          <a:prstGeom prst="roundRect">
            <a:avLst>
              <a:gd name="adj" fmla="val 6666"/>
            </a:avLst>
          </a:prstGeom>
          <a:solidFill>
            <a:schemeClr val="accent2">
              <a:alpha val="5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20" name="Picture 20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477000" y="5076825"/>
            <a:ext cx="406400" cy="4064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30"/>
            </p:custDataLst>
          </p:nvPr>
        </p:nvSpPr>
        <p:spPr>
          <a:xfrm>
            <a:off x="6985000" y="506095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04 细节虚构</a:t>
            </a:r>
            <a:endParaRPr lang="en-US" sz="18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22" name="AutoShape 22"/>
          <p:cNvSpPr/>
          <p:nvPr>
            <p:custDataLst>
              <p:tags r:id="rId31"/>
            </p:custDataLst>
          </p:nvPr>
        </p:nvSpPr>
        <p:spPr>
          <a:xfrm>
            <a:off x="6985000" y="544195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 在回答问题时，添加看似具体但实则虚假的细节来增强内容的可信度。例如，AI在推荐餐厅时，虚构了“招牌菜是秘制烤鸭，每天限量供应10只”。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</p:spTree>
    <p:custDataLst>
      <p:tags r:id="rId3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accent1"/>
                </a:solidFill>
                <a:latin typeface="+mj-lt"/>
                <a:ea typeface="+mj-ea"/>
                <a:cs typeface="Saturday Sans Regular" panose="02010600010101010101" charset="-122"/>
                <a:sym typeface="Saturday Sans Regular" panose="02010600010101010101" charset="-122"/>
              </a:rPr>
              <a:t>成因探究（一）：技术架构局限</a:t>
            </a:r>
            <a:endParaRPr lang="en-US" sz="3200" b="1" i="0" u="none" strike="noStrike">
              <a:solidFill>
                <a:schemeClr val="accent1"/>
              </a:solidFill>
              <a:latin typeface="+mj-lt"/>
              <a:ea typeface="+mj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451485" y="1778000"/>
            <a:ext cx="3693795" cy="4605020"/>
          </a:xfrm>
          <a:prstGeom prst="roundRect">
            <a:avLst>
              <a:gd name="adj" fmla="val 3846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175" y="2082800"/>
            <a:ext cx="508000" cy="5080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146175" y="2155825"/>
            <a:ext cx="28321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核心机制：概率生成</a:t>
            </a:r>
            <a:endParaRPr lang="en-US" sz="2400" b="1" i="0" u="none" strike="noStrike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7"/>
            </p:custDataLst>
          </p:nvPr>
        </p:nvCxnSpPr>
        <p:spPr>
          <a:xfrm rot="-16215">
            <a:off x="1162065" y="2654300"/>
            <a:ext cx="2692400" cy="12700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786765" y="3363595"/>
            <a:ext cx="2972435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主流生成式AI（如GPT）基于Transformer架构，本质是概率生成模型。</a:t>
            </a:r>
            <a:endParaRPr lang="en-US" sz="1800" b="0" i="0" u="none" strike="noStrike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它通过学习海量数据的统计规律，计算并选择概率最高的词，而非基于真实逻辑。这就像一个非常会模仿的鹦鹉，它能说会道，但并不理解自己说的是什么意思。</a:t>
            </a:r>
            <a:endParaRPr lang="en-US" sz="1800" b="0" i="0" u="none" strike="noStrike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8" name="AutoShape 8"/>
          <p:cNvSpPr/>
          <p:nvPr>
            <p:custDataLst>
              <p:tags r:id="rId9"/>
            </p:custDataLst>
          </p:nvPr>
        </p:nvSpPr>
        <p:spPr>
          <a:xfrm>
            <a:off x="4323080" y="1778000"/>
            <a:ext cx="3681095" cy="4605020"/>
          </a:xfrm>
          <a:prstGeom prst="roundRect">
            <a:avLst>
              <a:gd name="adj" fmla="val 3846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35475" y="20828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4981575" y="2082800"/>
            <a:ext cx="2860675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工作原理：统计预测</a:t>
            </a:r>
            <a:endParaRPr lang="en-US" sz="2400" b="1" i="0" u="none" strike="noStrike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11" name="Connector 11"/>
          <p:cNvCxnSpPr/>
          <p:nvPr>
            <p:custDataLst>
              <p:tags r:id="rId14"/>
            </p:custDataLst>
          </p:nvPr>
        </p:nvCxnSpPr>
        <p:spPr>
          <a:xfrm rot="-16215">
            <a:off x="4981590" y="2597150"/>
            <a:ext cx="2692400" cy="12700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>
            <p:custDataLst>
              <p:tags r:id="rId15"/>
            </p:custDataLst>
          </p:nvPr>
        </p:nvSpPr>
        <p:spPr>
          <a:xfrm>
            <a:off x="4560570" y="3293110"/>
            <a:ext cx="322199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AI的目标是生成流畅、符合语言习惯的文本，而非确保信息的绝对真实。</a:t>
            </a:r>
            <a:endParaRPr lang="en-US" sz="1800" b="0" i="0" u="none" strike="noStrike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它只关心“下一个词最有可能是什么”，这种机制导致了“预测”优先于“推理”。</a:t>
            </a:r>
            <a:endParaRPr lang="en-US" sz="1800" b="0" i="0" u="none" strike="noStrike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6"/>
            </p:custDataLst>
          </p:nvPr>
        </p:nvSpPr>
        <p:spPr>
          <a:xfrm>
            <a:off x="8198485" y="1778000"/>
            <a:ext cx="3612515" cy="4605020"/>
          </a:xfrm>
          <a:prstGeom prst="roundRect">
            <a:avLst>
              <a:gd name="adj" fmla="val 3846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284210" y="2082800"/>
            <a:ext cx="508000" cy="5080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20"/>
            </p:custDataLst>
          </p:nvPr>
        </p:nvSpPr>
        <p:spPr>
          <a:xfrm>
            <a:off x="8790940" y="2101850"/>
            <a:ext cx="2870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导致问题：黑箱谬误</a:t>
            </a:r>
            <a:endParaRPr lang="en-US" sz="2400" b="1" i="0" u="none" strike="noStrike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16" name="Connector 16"/>
          <p:cNvCxnSpPr/>
          <p:nvPr>
            <p:custDataLst>
              <p:tags r:id="rId21"/>
            </p:custDataLst>
          </p:nvPr>
        </p:nvCxnSpPr>
        <p:spPr>
          <a:xfrm rot="-16215">
            <a:off x="8843660" y="2618740"/>
            <a:ext cx="2692400" cy="12700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>
            <p:custDataLst>
              <p:tags r:id="rId22"/>
            </p:custDataLst>
          </p:nvPr>
        </p:nvSpPr>
        <p:spPr>
          <a:xfrm>
            <a:off x="8472805" y="3385820"/>
            <a:ext cx="315595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1. 缺乏真实理解：容易产生“幻觉”，编造看似合理实则错误的信息。</a:t>
            </a:r>
            <a:endParaRPr lang="en-US" sz="1800" b="0" i="0" u="none" strike="noStrike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2. 黑箱决策：决策过程难以追溯。据OpenAI 2025年的研究报告指出，即使是最先进的GPT-5模型，在某些专业领域的事实性错误率依然高达15%-20%。</a:t>
            </a:r>
            <a:endParaRPr lang="en-US" sz="1800" b="0" i="0" u="none" strike="noStrike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</p:spTree>
    <p:custDataLst>
      <p:tags r:id="rId2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accent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成因探究（二）：训练数据缺陷</a:t>
            </a:r>
            <a:endParaRPr lang="en-US" sz="3200" b="1" i="0" u="none" strike="noStrike">
              <a:solidFill>
                <a:schemeClr val="accent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177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“数据是AI的‘食粮’，其质量直接决定了AI的认知水平。”</a:t>
            </a:r>
            <a:endParaRPr lang="en-US" sz="2000" b="0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4" name="AutoShape 4"/>
          <p:cNvSpPr/>
          <p:nvPr>
            <p:custDataLst>
              <p:tags r:id="rId3"/>
            </p:custDataLst>
          </p:nvPr>
        </p:nvSpPr>
        <p:spPr>
          <a:xfrm>
            <a:off x="762000" y="2413000"/>
            <a:ext cx="5207000" cy="4064000"/>
          </a:xfrm>
          <a:prstGeom prst="roundRect">
            <a:avLst>
              <a:gd name="adj" fmla="val 3125"/>
            </a:avLst>
          </a:prstGeom>
          <a:solidFill>
            <a:schemeClr val="accent1">
              <a:alpha val="5000"/>
            </a:schemeClr>
          </a:solidFill>
          <a:ln w="12700" cap="flat" cmpd="sng">
            <a:solidFill>
              <a:schemeClr val="accent2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6800" y="27178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7"/>
            </p:custDataLst>
          </p:nvPr>
        </p:nvSpPr>
        <p:spPr>
          <a:xfrm>
            <a:off x="1574800" y="2717800"/>
            <a:ext cx="4064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数据污染 (Data Pollution)</a:t>
            </a:r>
            <a:endParaRPr lang="en-US" sz="2400" b="1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7" name="Connector 7"/>
          <p:cNvCxnSpPr/>
          <p:nvPr>
            <p:custDataLst>
              <p:tags r:id="rId8"/>
            </p:custDataLst>
          </p:nvPr>
        </p:nvCxnSpPr>
        <p:spPr>
          <a:xfrm rot="-9496">
            <a:off x="1066809" y="3219450"/>
            <a:ext cx="4597418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>
            <p:custDataLst>
              <p:tags r:id="rId9"/>
            </p:custDataLst>
          </p:nvPr>
        </p:nvSpPr>
        <p:spPr>
          <a:xfrm>
            <a:off x="1066800" y="3352800"/>
            <a:ext cx="45974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 训练数据中混杂着错误信息、虚假新闻、偏见性内容和过时知识。AI无法分辨真伪，会将这些“毒数据”一并学习，导致生成内容时输出错误或带有偏见的信息。例如，在早期的AI模型训练数据中，包含了大量来自网络论坛的谣言和虚假信息，导致模型在回答相关问题时也会输出这些错误内容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9" name="AutoShape 9"/>
          <p:cNvSpPr/>
          <p:nvPr>
            <p:custDataLst>
              <p:tags r:id="rId10"/>
            </p:custDataLst>
          </p:nvPr>
        </p:nvSpPr>
        <p:spPr>
          <a:xfrm>
            <a:off x="6223000" y="2413000"/>
            <a:ext cx="5207000" cy="4064000"/>
          </a:xfrm>
          <a:prstGeom prst="roundRect">
            <a:avLst>
              <a:gd name="adj" fmla="val 3125"/>
            </a:avLst>
          </a:prstGeom>
          <a:solidFill>
            <a:schemeClr val="accent1">
              <a:alpha val="5000"/>
            </a:schemeClr>
          </a:solidFill>
          <a:ln w="12700" cap="flat" cmpd="sng">
            <a:solidFill>
              <a:schemeClr val="accent2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27800" y="27178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4"/>
            </p:custDataLst>
          </p:nvPr>
        </p:nvSpPr>
        <p:spPr>
          <a:xfrm>
            <a:off x="7035800" y="2717800"/>
            <a:ext cx="4064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数据稀疏 (Data Sparsity)</a:t>
            </a:r>
            <a:endParaRPr lang="en-US" sz="2400" b="1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12" name="Connector 12"/>
          <p:cNvCxnSpPr/>
          <p:nvPr>
            <p:custDataLst>
              <p:tags r:id="rId15"/>
            </p:custDataLst>
          </p:nvPr>
        </p:nvCxnSpPr>
        <p:spPr>
          <a:xfrm rot="-9496">
            <a:off x="6527809" y="3219450"/>
            <a:ext cx="4597418" cy="12700"/>
          </a:xfrm>
          <a:prstGeom prst="straightConnector1">
            <a:avLst/>
          </a:prstGeom>
          <a:solidFill>
            <a:schemeClr val="accent1">
              <a:alpha val="100000"/>
            </a:schemeClr>
          </a:solidFill>
          <a:ln w="12700" cap="flat" cmpd="sng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>
            <p:custDataLst>
              <p:tags r:id="rId16"/>
            </p:custDataLst>
          </p:nvPr>
        </p:nvSpPr>
        <p:spPr>
          <a:xfrm>
            <a:off x="6527800" y="3352800"/>
            <a:ext cx="45974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l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 对于生僻、专业或最新的知识，训练数据覆盖不足。当AI遇到此类问题时，为了“完成任务”，会通过“脑补”填充信息，从而产生看似合理实则虚假的内容。当问及‘2025年最新发布的某款芯片的具体参数’时，如果训练数据截止到2024年，AI就可能会基于旧有知识进行猜测和编造。</a:t>
            </a:r>
            <a:endParaRPr lang="en-US" sz="1800" b="0" i="0" u="none" strike="noStrike">
              <a:solidFill>
                <a:schemeClr val="l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</p:spTree>
    <p:custDataLst>
      <p:tags r:id="rId1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accent1"/>
                </a:solidFill>
                <a:latin typeface="+mj-lt"/>
                <a:ea typeface="+mj-ea"/>
                <a:cs typeface="Saturday Sans Regular" panose="02010600010101010101" charset="-122"/>
                <a:sym typeface="Saturday Sans Regular" panose="02010600010101010101" charset="-122"/>
              </a:rPr>
              <a:t>成因探究（三）：人机交互逻辑</a:t>
            </a:r>
            <a:endParaRPr lang="en-US" sz="3200" b="1" i="0" u="none" strike="noStrike">
              <a:solidFill>
                <a:schemeClr val="accent1"/>
              </a:solidFill>
              <a:latin typeface="+mj-lt"/>
              <a:ea typeface="+mj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676275" y="1778000"/>
            <a:ext cx="3461385" cy="4635500"/>
          </a:xfrm>
          <a:prstGeom prst="roundRect">
            <a:avLst>
              <a:gd name="adj" fmla="val 3846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20320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597025" y="2063750"/>
            <a:ext cx="2453005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bg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用户引导偏差</a:t>
            </a:r>
            <a:endParaRPr lang="en-US" sz="2400" b="1" i="0" u="none" strike="noStrike">
              <a:solidFill>
                <a:schemeClr val="bg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7"/>
            </p:custDataLst>
          </p:nvPr>
        </p:nvCxnSpPr>
        <p:spPr>
          <a:xfrm>
            <a:off x="1597041" y="2502535"/>
            <a:ext cx="2229485" cy="12065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1016000" y="31115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17000"/>
              </a:lnSpc>
              <a:defRPr/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提示词的质量直接决定AI输出。模糊、歧义或带有诱导性的提问，往往会引导AI生成不准确或虚假的信息。例如，用户提问‘请用三个理由证明地球是平的’，即使这个观点是错误的，AI也可能会为了满足用户的要求而尝试生成相关内容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8" name="AutoShape 8"/>
          <p:cNvSpPr/>
          <p:nvPr>
            <p:custDataLst>
              <p:tags r:id="rId9"/>
            </p:custDataLst>
          </p:nvPr>
        </p:nvSpPr>
        <p:spPr>
          <a:xfrm>
            <a:off x="4359275" y="1778000"/>
            <a:ext cx="3461385" cy="4635500"/>
          </a:xfrm>
          <a:prstGeom prst="roundRect">
            <a:avLst>
              <a:gd name="adj" fmla="val 3846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99000" y="2032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5213350" y="1978025"/>
            <a:ext cx="2212975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bg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奖励机制失衡</a:t>
            </a:r>
            <a:endParaRPr lang="en-US" sz="2400" b="1" i="0" u="none" strike="noStrike">
              <a:solidFill>
                <a:schemeClr val="bg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cxnSp>
        <p:nvCxnSpPr>
          <p:cNvPr id="11" name="Connector 11"/>
          <p:cNvCxnSpPr/>
          <p:nvPr>
            <p:custDataLst>
              <p:tags r:id="rId14"/>
            </p:custDataLst>
          </p:nvPr>
        </p:nvCxnSpPr>
        <p:spPr>
          <a:xfrm>
            <a:off x="5213366" y="2417445"/>
            <a:ext cx="2011045" cy="12065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>
            <p:custDataLst>
              <p:tags r:id="rId15"/>
            </p:custDataLst>
          </p:nvPr>
        </p:nvSpPr>
        <p:spPr>
          <a:xfrm>
            <a:off x="4699000" y="31115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17000"/>
              </a:lnSpc>
              <a:defRPr/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RLHF训练中若过度强调流畅性与满意度，忽视事实准确性，AI可能为了获取更高奖励而牺牲真实性，编造信息。为了解决这个问题，越来越多的研究开始关注‘事实性AI对齐’，即在训练中加入更多事实核查的奖励信号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6"/>
            </p:custDataLst>
          </p:nvPr>
        </p:nvSpPr>
        <p:spPr>
          <a:xfrm>
            <a:off x="8042275" y="1778000"/>
            <a:ext cx="3461385" cy="4635500"/>
          </a:xfrm>
          <a:prstGeom prst="roundRect">
            <a:avLst>
              <a:gd name="adj" fmla="val 3846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chemeClr val="accent1">
                <a:alpha val="5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82000" y="2032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20"/>
            </p:custDataLst>
          </p:nvPr>
        </p:nvSpPr>
        <p:spPr>
          <a:xfrm>
            <a:off x="8839200" y="1987550"/>
            <a:ext cx="248412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用户“偷懒”心理</a:t>
            </a:r>
            <a:endParaRPr lang="en-US" sz="2400" b="1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16" name="Connector 16"/>
          <p:cNvCxnSpPr/>
          <p:nvPr>
            <p:custDataLst>
              <p:tags r:id="rId21"/>
            </p:custDataLst>
          </p:nvPr>
        </p:nvCxnSpPr>
        <p:spPr>
          <a:xfrm>
            <a:off x="8839216" y="2426335"/>
            <a:ext cx="2257425" cy="12065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>
            <p:custDataLst>
              <p:tags r:id="rId22"/>
            </p:custDataLst>
          </p:nvPr>
        </p:nvSpPr>
        <p:spPr>
          <a:xfrm>
            <a:off x="8382000" y="31115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17000"/>
              </a:lnSpc>
              <a:defRPr/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过度依赖AI生成结果而不加验证，客观上纵容了虚假信息的传播，甚至可能引发学术不端等严重后果。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</p:spTree>
    <p:custDataLst>
      <p:tags r:id="rId2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1"/>
            </p:custDataLst>
          </p:nvPr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accent1"/>
                </a:solidFill>
                <a:latin typeface="+mn-lt"/>
                <a:ea typeface="+mn-ea"/>
                <a:cs typeface="Saturday Sans Regular" panose="02010600010101010101" charset="-122"/>
                <a:sym typeface="Saturday Sans Regular" panose="02010600010101010101" charset="-122"/>
              </a:rPr>
              <a:t>实践验证：当堂小实验</a:t>
            </a:r>
            <a:endParaRPr lang="en-US" sz="3200" b="1" i="0" u="none" strike="noStrike">
              <a:solidFill>
                <a:schemeClr val="accent1"/>
              </a:solidFill>
              <a:latin typeface="+mn-lt"/>
              <a:ea typeface="+mn-ea"/>
              <a:cs typeface="Saturday Sans Regular" panose="02010600010101010101" charset="-122"/>
              <a:sym typeface="Saturday Sans Regular" panose="02010600010101010101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657225" y="1778000"/>
            <a:ext cx="3556635" cy="47752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chemeClr val="accent1">
                <a:alpha val="3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3600" y="20320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524000" y="2032000"/>
            <a:ext cx="2569845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STEP 1: 实验任务</a:t>
            </a:r>
            <a:endParaRPr lang="en-US" sz="24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6" name="Connector 6"/>
          <p:cNvCxnSpPr/>
          <p:nvPr>
            <p:custDataLst>
              <p:tags r:id="rId7"/>
            </p:custDataLst>
          </p:nvPr>
        </p:nvCxnSpPr>
        <p:spPr>
          <a:xfrm rot="-15626">
            <a:off x="1016014" y="2533650"/>
            <a:ext cx="2794000" cy="12700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1016000" y="3057525"/>
            <a:ext cx="2794000" cy="292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buClr>
                <a:srgbClr val="5D4037"/>
              </a:buClr>
              <a:buNone/>
              <a:defRPr/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分组使用 DeepSeek、文心一言等工具生成“2025年信息安全十大技术趋势”报告。建议每组至少使用两种不同的AI工具（如一个国产模型，一个国外模型）进行对比。</a:t>
            </a:r>
            <a:endParaRPr lang="en-US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</a:endParaRPr>
          </a:p>
          <a:p>
            <a:pPr marL="0" indent="0" algn="l">
              <a:lnSpc>
                <a:spcPct val="125000"/>
              </a:lnSpc>
              <a:buClr>
                <a:srgbClr val="5D4037"/>
              </a:buClr>
              <a:buNone/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关键要求：强制AI为每个趋势提供至少1个包含作者、标题、期刊及年份的权威文献引用。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8" name="AutoShape 8"/>
          <p:cNvSpPr/>
          <p:nvPr>
            <p:custDataLst>
              <p:tags r:id="rId9"/>
            </p:custDataLst>
          </p:nvPr>
        </p:nvSpPr>
        <p:spPr>
          <a:xfrm>
            <a:off x="4340225" y="1778000"/>
            <a:ext cx="3556635" cy="47752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chemeClr val="accent1">
                <a:alpha val="3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46600" y="2032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5207000" y="2032000"/>
            <a:ext cx="2544445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STEP 2: 验证环节</a:t>
            </a:r>
            <a:endParaRPr lang="en-US" sz="24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11" name="Connector 11"/>
          <p:cNvCxnSpPr/>
          <p:nvPr>
            <p:custDataLst>
              <p:tags r:id="rId14"/>
            </p:custDataLst>
          </p:nvPr>
        </p:nvCxnSpPr>
        <p:spPr>
          <a:xfrm rot="-15626">
            <a:off x="4699014" y="2533650"/>
            <a:ext cx="2794000" cy="12700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>
            <p:custDataLst>
              <p:tags r:id="rId15"/>
            </p:custDataLst>
          </p:nvPr>
        </p:nvSpPr>
        <p:spPr>
          <a:xfrm>
            <a:off x="4699000" y="3057525"/>
            <a:ext cx="2794000" cy="292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marL="0" indent="0" algn="l">
              <a:lnSpc>
                <a:spcPct val="125000"/>
              </a:lnSpc>
              <a:buClr>
                <a:srgbClr val="5D4037"/>
              </a:buClr>
              <a:buNone/>
              <a:defRPr/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利用知网、IEEE Xplore、Google Scholar 等数据库，逐条核查AI生成的引用。</a:t>
            </a:r>
            <a:endParaRPr lang="en-US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</a:endParaRPr>
          </a:p>
          <a:p>
            <a:pPr marL="0" indent="0" algn="l">
              <a:lnSpc>
                <a:spcPct val="125000"/>
              </a:lnSpc>
              <a:buClr>
                <a:srgbClr val="5D4037"/>
              </a:buClr>
              <a:buNone/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重点记录那些被AI“编造”出来的、在数据库中查无实据的参考文献。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6"/>
            </p:custDataLst>
          </p:nvPr>
        </p:nvSpPr>
        <p:spPr>
          <a:xfrm>
            <a:off x="8023225" y="1778000"/>
            <a:ext cx="3556635" cy="47752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chemeClr val="accent1">
                <a:alpha val="3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229600" y="2032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20"/>
            </p:custDataLst>
          </p:nvPr>
        </p:nvSpPr>
        <p:spPr>
          <a:xfrm>
            <a:off x="8890000" y="2032000"/>
            <a:ext cx="2440305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accent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STEP 3: 结果讨论</a:t>
            </a:r>
            <a:endParaRPr lang="en-US" sz="2400" b="1" i="0" u="none" strike="noStrike">
              <a:solidFill>
                <a:schemeClr val="accent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  <p:cxnSp>
        <p:nvCxnSpPr>
          <p:cNvPr id="16" name="Connector 16"/>
          <p:cNvCxnSpPr/>
          <p:nvPr>
            <p:custDataLst>
              <p:tags r:id="rId21"/>
            </p:custDataLst>
          </p:nvPr>
        </p:nvCxnSpPr>
        <p:spPr>
          <a:xfrm rot="-15626">
            <a:off x="8382014" y="2533650"/>
            <a:ext cx="2794000" cy="12700"/>
          </a:xfrm>
          <a:prstGeom prst="line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>
            <p:custDataLst>
              <p:tags r:id="rId22"/>
            </p:custDataLst>
          </p:nvPr>
        </p:nvSpPr>
        <p:spPr>
          <a:xfrm>
            <a:off x="8382000" y="3057525"/>
            <a:ext cx="2794000" cy="292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0" indent="0" algn="l">
              <a:lnSpc>
                <a:spcPct val="125000"/>
              </a:lnSpc>
              <a:buClr>
                <a:srgbClr val="5D4037"/>
              </a:buClr>
              <a:buNone/>
              <a:defRPr/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汇总各组发现，统计AI伪造文献的比例。</a:t>
            </a:r>
            <a:endParaRPr lang="en-US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</a:endParaRPr>
          </a:p>
          <a:p>
            <a:pPr marL="0" indent="0" algn="l">
              <a:lnSpc>
                <a:spcPct val="125000"/>
              </a:lnSpc>
              <a:buClr>
                <a:srgbClr val="5D4037"/>
              </a:buClr>
              <a:buNone/>
            </a:pPr>
            <a:r>
              <a:rPr lang="en-US" sz="1800" b="0" i="0" u="none" strike="noStrike">
                <a:solidFill>
                  <a:schemeClr val="bg1"/>
                </a:solidFill>
                <a:latin typeface="+mn-lt"/>
                <a:ea typeface="+mn-ea"/>
                <a:cs typeface="微软雅黑" panose="020B0503020204020204" charset="-122"/>
                <a:sym typeface="Saturday Sans Regular" panose="02010600010101010101" charset="-122"/>
              </a:rPr>
              <a:t>      结合AI生成原理，深入分析为何会出现这种“一本正经胡说八道”的现象。讨论：如果AI生成的参考文献格式非常标准，但内容是虚假的，这对学术规范提出了哪些新的挑战？</a:t>
            </a:r>
            <a:endParaRPr lang="en-US" sz="1800" b="0" i="0" u="none" strike="noStrike">
              <a:solidFill>
                <a:schemeClr val="bg1"/>
              </a:solidFill>
              <a:latin typeface="+mn-lt"/>
              <a:ea typeface="+mn-ea"/>
              <a:cs typeface="微软雅黑" panose="020B0503020204020204" charset="-122"/>
              <a:sym typeface="Saturday Sans Regular" panose="02010600010101010101" charset="-122"/>
            </a:endParaRPr>
          </a:p>
        </p:txBody>
      </p:sp>
    </p:spTree>
    <p:custDataLst>
      <p:tags r:id="rId2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f"/>
  <p:tag name="KSO_WM_UNIT_SUBTYPE" val="c"/>
  <p:tag name="KSO_WM_UNIT_INDEX" val="2"/>
  <p:tag name="KSO_WM_BEAUTIFY_FLAG" val="#wm#"/>
  <p:tag name="KSO_WM_TAG_VERSION" val="3.0"/>
  <p:tag name="KSO_WM_UNIT_PRESET_TEXT" val="日期时间"/>
  <p:tag name="KSO_WM_UNIT_ID" val="_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选择预设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CONTENT_GROUP_TYPE" val="titlestyle"/>
</p:tagLst>
</file>

<file path=ppt/tags/tag103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07.xml><?xml version="1.0" encoding="utf-8"?>
<p:tagLst xmlns:p="http://schemas.openxmlformats.org/presentationml/2006/main">
  <p:tag name="KSO_WM_UNIT_ISCONTENTSTITLE" val="0"/>
  <p:tag name="KSO_WM_UNIT_ISNUMDGMTITLE" val="0"/>
  <p:tag name="KSO_WM_UNIT_PRESET_TEXT" val="THANK YOU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10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UNIT_TYPE" val="i"/>
  <p:tag name="KSO_WM_UNIT_INDEX" val="5"/>
</p:tagLst>
</file>

<file path=ppt/tags/tag10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UNIT_TYPE" val="i"/>
  <p:tag name="KSO_WM_UNIT_INDEX" val="6"/>
</p:tagLst>
</file>

<file path=ppt/tags/tag1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3.0"/>
  <p:tag name="KSO_WM_UNIT_TYPE" val="i"/>
  <p:tag name="KSO_WM_UNIT_INDEX" val="7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5"/>
  <p:tag name="KSO_WM_UNIT_LAYERLEVEL" val="1"/>
  <p:tag name="KSO_WM_TAG_VERSION" val="3.0"/>
  <p:tag name="KSO_WM_BEAUTIFY_FLAG" val="#wm#"/>
  <p:tag name="KSO_WM_UNIT_TYPE" val="i"/>
  <p:tag name="KSO_WM_UNIT_INDEX" val="15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9"/>
  <p:tag name="KSO_WM_UNIT_ID" val="_11*i*29"/>
  <p:tag name="KSO_WM_UNIT_LAYERLEVEL" val="1"/>
  <p:tag name="KSO_WM_TAG_VERSION" val="3.0"/>
  <p:tag name="KSO_WM_BEAUTIFY_FLAG" val="#wm#"/>
</p:tagLst>
</file>

<file path=ppt/tags/tag11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11*i*9"/>
  <p:tag name="KSO_WM_UNIT_LAYERLEVEL" val="1"/>
  <p:tag name="KSO_WM_TAG_VERSION" val="3.0"/>
</p:tagLst>
</file>

<file path=ppt/tags/tag11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1*i*10"/>
  <p:tag name="KSO_WM_UNIT_LAYERLEVEL" val="1"/>
  <p:tag name="KSO_WM_TAG_VERSION" val="3.0"/>
</p:tagLst>
</file>

<file path=ppt/tags/tag11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11*i*11"/>
  <p:tag name="KSO_WM_UNIT_LAYERLEVEL" val="1"/>
  <p:tag name="KSO_WM_TAG_VERSION" val="3.0"/>
</p:tagLst>
</file>

<file path=ppt/tags/tag11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11*i*12"/>
  <p:tag name="KSO_WM_UNIT_LAYERLEVEL" val="1"/>
  <p:tag name="KSO_WM_TAG_VERSION" val="3.0"/>
</p:tagLst>
</file>

<file path=ppt/tags/tag1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9"/>
  <p:tag name="KSO_WM_UNIT_ID" val="_11*i*29"/>
  <p:tag name="KSO_WM_UNIT_LAYERLEVEL" val="1"/>
  <p:tag name="KSO_WM_TAG_VERSION" val="3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9"/>
  <p:tag name="KSO_WM_UNIT_ID" val="_11*i*29"/>
  <p:tag name="KSO_WM_UNIT_LAYERLEVEL" val="1"/>
  <p:tag name="KSO_WM_TAG_VERSION" val="3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9"/>
  <p:tag name="KSO_WM_UNIT_ID" val="_11*i*29"/>
  <p:tag name="KSO_WM_UNIT_LAYERLEVEL" val="1"/>
  <p:tag name="KSO_WM_TAG_VERSION" val="3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564"/>
  <p:tag name="KSO_WM_UNIT_TEXT_LAYER_COUNT" val="1"/>
  <p:tag name="KSO_WM_TEMPLATE_CATEGORY" val="custom"/>
  <p:tag name="KSO_WM_TEMPLATE_INDEX" val="20230275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75"/>
</p:tagLst>
</file>

<file path=ppt/tags/tag128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75"/>
  <p:tag name="KSO_WM_SPECIAL_SOURCE" val="bdnull"/>
  <p:tag name="KSO_WM_TEMPLATE_THUMBS_INDEX" val="1、11"/>
</p:tagLst>
</file>

<file path=ppt/tags/tag1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75_1*a*1"/>
  <p:tag name="KSO_WM_TEMPLATE_CATEGORY" val="custom"/>
  <p:tag name="KSO_WM_TEMPLATE_INDEX" val="20230275"/>
  <p:tag name="KSO_WM_UNIT_LAYERLEVEL" val="1"/>
  <p:tag name="KSO_WM_TAG_VERSION" val="3.0"/>
  <p:tag name="KSO_WM_BEAUTIFY_FLAG" val="#wm#"/>
  <p:tag name="KSO_WM_UNIT_TEXT_TYPE" val="1"/>
  <p:tag name="KSO_WM_UNIT_PRESET_TEXT" val="单击此处添加文档标题"/>
</p:tagLst>
</file>

<file path=ppt/tags/tag13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0.xml><?xml version="1.0" encoding="utf-8"?>
<p:tagLst xmlns:p="http://schemas.openxmlformats.org/presentationml/2006/main">
  <p:tag name="KSO_WM_SLIDE_ID" val="custom2023027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7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11"/>
  <p:tag name="KSO_WM_SLIDE_CONTENT_AREA" val="{&quot;left&quot;:&quot;282.05&quot;,&quot;top&quot;:&quot;40.05&quot;,&quot;width&quot;:&quot;636.35&quot;,&quot;height&quot;:&quot;280.3&quot;}"/>
  <p:tag name="KSO_WM_SLIDE_THEME_ID" val="3303014"/>
  <p:tag name="KSO_WM_SLIDE_THEME_NAME" val="简约时尚渐变线条主题"/>
</p:tagLst>
</file>

<file path=ppt/tags/tag13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75_1*b*1"/>
  <p:tag name="KSO_WM_TEMPLATE_CATEGORY" val="custom"/>
  <p:tag name="KSO_WM_TEMPLATE_INDEX" val="20230275"/>
  <p:tag name="KSO_WM_UNIT_LAYERLEVEL" val="1"/>
  <p:tag name="KSO_WM_TAG_VERSION" val="3.0"/>
  <p:tag name="KSO_WM_BEAUTIFY_FLAG" val="#wm#"/>
  <p:tag name="KSO_WM_UNIT_TEXT_TYPE" val="1"/>
  <p:tag name="KSO_WM_UNIT_PRESET_TEXT" val="WPS,a click to unlimited possibilities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75_1*a*1"/>
  <p:tag name="KSO_WM_TEMPLATE_CATEGORY" val="custom"/>
  <p:tag name="KSO_WM_TEMPLATE_INDEX" val="20230275"/>
  <p:tag name="KSO_WM_UNIT_LAYERLEVEL" val="1"/>
  <p:tag name="KSO_WM_TAG_VERSION" val="3.0"/>
  <p:tag name="KSO_WM_BEAUTIFY_FLAG" val="#wm#"/>
  <p:tag name="KSO_WM_UNIT_TEXT_TYPE" val="1"/>
  <p:tag name="KSO_WM_UNIT_PRESET_TEXT" val="单击此处添加文档标题"/>
</p:tagLst>
</file>

<file path=ppt/tags/tag133.xml><?xml version="1.0" encoding="utf-8"?>
<p:tagLst xmlns:p="http://schemas.openxmlformats.org/presentationml/2006/main">
  <p:tag name="KSO_WM_SLIDE_ID" val="custom2023027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7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11"/>
  <p:tag name="KSO_WM_SLIDE_CONTENT_AREA" val="{&quot;left&quot;:&quot;282.05&quot;,&quot;top&quot;:&quot;40.05&quot;,&quot;width&quot;:&quot;636.35&quot;,&quot;height&quot;:&quot;280.3&quot;}"/>
  <p:tag name="KSO_WM_SLIDE_THEME_ID" val="3303014"/>
  <p:tag name="KSO_WM_SLIDE_THEME_NAME" val="简约时尚渐变线条主题"/>
</p:tagLst>
</file>

<file path=ppt/tags/tag134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135.xml><?xml version="1.0" encoding="utf-8"?>
<p:tagLst xmlns:p="http://schemas.openxmlformats.org/presentationml/2006/main">
  <p:tag name="KSO_WM_UNIT_INDEX" val="4"/>
  <p:tag name="KSO_WM_UNIT_TYPE" val="i"/>
  <p:tag name="KSO_WM_BEAUTIFY_FLAG" val="#wm#"/>
</p:tagLst>
</file>

<file path=ppt/tags/tag136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137.xml><?xml version="1.0" encoding="utf-8"?>
<p:tagLst xmlns:p="http://schemas.openxmlformats.org/presentationml/2006/main">
  <p:tag name="KSO_WM_UNIT_INDEX" val="6"/>
  <p:tag name="KSO_WM_UNIT_TYPE" val="i"/>
  <p:tag name="KSO_WM_BEAUTIFY_FLAG" val="#wm#"/>
</p:tagLst>
</file>

<file path=ppt/tags/tag138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  <p:tag name="KSO_WM_UNIT_INDEX" val="3"/>
  <p:tag name="KSO_WM_UNIT_TYPE" val="θ"/>
  <p:tag name="KSO_WM_BEAUTIFY_FLAG" val="#wm#"/>
</p:tagLst>
</file>

<file path=ppt/tags/tag139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1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KSO_WM_UNIT_INDEX" val="1"/>
  <p:tag name="KSO_WM_UNIT_TYPE" val="a"/>
  <p:tag name="KSO_WM_BEAUTIFY_FLAG" val="#wm#"/>
</p:tagLst>
</file>

<file path=ppt/tags/tag141.xml><?xml version="1.0" encoding="utf-8"?>
<p:tagLst xmlns:p="http://schemas.openxmlformats.org/presentationml/2006/main">
  <p:tag name="KSO_WM_UNIT_INDEX" val="2"/>
  <p:tag name="KSO_WM_UNIT_TYPE" val="i"/>
  <p:tag name="KSO_WM_BEAUTIFY_FLAG" val="#wm#"/>
</p:tagLst>
</file>

<file path=ppt/tags/tag142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143.xml><?xml version="1.0" encoding="utf-8"?>
<p:tagLst xmlns:p="http://schemas.openxmlformats.org/presentationml/2006/main">
  <p:tag name="KSO_WM_UNIT_INDEX" val="26"/>
  <p:tag name="KSO_WM_UNIT_TYPE" val="f"/>
  <p:tag name="KSO_WM_UNIT_SUBTYPE" val="a"/>
  <p:tag name="KSO_WM_BEAUTIFY_FLAG" val="#wm#"/>
</p:tagLst>
</file>

<file path=ppt/tags/tag144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145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146.xml><?xml version="1.0" encoding="utf-8"?>
<p:tagLst xmlns:p="http://schemas.openxmlformats.org/presentationml/2006/main">
  <p:tag name="KSO_WM_UNIT_INDEX" val="3"/>
  <p:tag name="KSO_WM_UNIT_TYPE" val="i"/>
  <p:tag name="KSO_WM_BEAUTIFY_FLAG" val="#wm#"/>
</p:tagLst>
</file>

<file path=ppt/tags/tag147.xml><?xml version="1.0" encoding="utf-8"?>
<p:tagLst xmlns:p="http://schemas.openxmlformats.org/presentationml/2006/main">
  <p:tag name="KSO_WM_UNIT_INDEX" val="6"/>
  <p:tag name="KSO_WM_UNIT_TYPE" val="i"/>
  <p:tag name="KSO_WM_BEAUTIFY_FLAG" val="#wm#"/>
</p:tagLst>
</file>

<file path=ppt/tags/tag148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149.xml><?xml version="1.0" encoding="utf-8"?>
<p:tagLst xmlns:p="http://schemas.openxmlformats.org/presentationml/2006/main">
  <p:tag name="KSO_WM_UNIT_INDEX" val="11"/>
  <p:tag name="KSO_WM_UNIT_TYPE" val="i"/>
  <p:tag name="KSO_WM_BEAUTIFY_FLAG" val="#wm#"/>
</p:tagLst>
</file>

<file path=ppt/tags/tag1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p="http://schemas.openxmlformats.org/presentationml/2006/main">
  <p:tag name="KSO_WM_UNIT_INDEX" val="17"/>
  <p:tag name="KSO_WM_UNIT_TYPE" val="i"/>
  <p:tag name="KSO_WM_BEAUTIFY_FLAG" val="#wm#"/>
</p:tagLst>
</file>

<file path=ppt/tags/tag151.xml><?xml version="1.0" encoding="utf-8"?>
<p:tagLst xmlns:p="http://schemas.openxmlformats.org/presentationml/2006/main">
  <p:tag name="KSO_WM_UNIT_INDEX" val="14"/>
  <p:tag name="KSO_WM_UNIT_TYPE" val="f"/>
  <p:tag name="KSO_WM_UNIT_SUBTYPE" val="a"/>
  <p:tag name="KSO_WM_BEAUTIFY_FLAG" val="#wm#"/>
</p:tagLst>
</file>

<file path=ppt/tags/tag152.xml><?xml version="1.0" encoding="utf-8"?>
<p:tagLst xmlns:p="http://schemas.openxmlformats.org/presentationml/2006/main">
  <p:tag name="KSO_WM_UNIT_INDEX" val="21"/>
  <p:tag name="KSO_WM_UNIT_TYPE" val="i"/>
  <p:tag name="KSO_WM_BEAUTIFY_FLAG" val="#wm#"/>
</p:tagLst>
</file>

<file path=ppt/tags/tag153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154.xml><?xml version="1.0" encoding="utf-8"?>
<p:tagLst xmlns:p="http://schemas.openxmlformats.org/presentationml/2006/main">
  <p:tag name="KSO_WM_UNIT_INDEX" val="29"/>
  <p:tag name="KSO_WM_UNIT_TYPE" val="i"/>
  <p:tag name="KSO_WM_BEAUTIFY_FLAG" val="#wm#"/>
</p:tagLst>
</file>

<file path=ppt/tags/tag155.xml><?xml version="1.0" encoding="utf-8"?>
<p:tagLst xmlns:p="http://schemas.openxmlformats.org/presentationml/2006/main">
  <p:tag name="KSO_WM_UNIT_INDEX" val="28"/>
  <p:tag name="KSO_WM_UNIT_TYPE" val="f"/>
  <p:tag name="KSO_WM_UNIT_SUBTYPE" val="a"/>
  <p:tag name="KSO_WM_BEAUTIFY_FLAG" val="#wm#"/>
</p:tagLst>
</file>

<file path=ppt/tags/tag156.xml><?xml version="1.0" encoding="utf-8"?>
<p:tagLst xmlns:p="http://schemas.openxmlformats.org/presentationml/2006/main">
  <p:tag name="KSO_WM_UNIT_INDEX" val="4"/>
  <p:tag name="KSO_WM_UNIT_TYPE" val="i"/>
  <p:tag name="KSO_WM_BEAUTIFY_FLAG" val="#wm#"/>
</p:tagLst>
</file>

<file path=ppt/tags/tag157.xml><?xml version="1.0" encoding="utf-8"?>
<p:tagLst xmlns:p="http://schemas.openxmlformats.org/presentationml/2006/main">
  <p:tag name="KSO_WM_UNIT_INDEX" val="8"/>
  <p:tag name="KSO_WM_UNIT_TYPE" val="i"/>
  <p:tag name="KSO_WM_BEAUTIFY_FLAG" val="#wm#"/>
</p:tagLst>
</file>

<file path=ppt/tags/tag158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159.xml><?xml version="1.0" encoding="utf-8"?>
<p:tagLst xmlns:p="http://schemas.openxmlformats.org/presentationml/2006/main">
  <p:tag name="KSO_WM_UNIT_INDEX" val="12"/>
  <p:tag name="KSO_WM_UNIT_TYPE" val="i"/>
  <p:tag name="KSO_WM_BEAUTIFY_FLAG" val="#wm#"/>
</p:tagLst>
</file>

<file path=ppt/tags/tag1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p="http://schemas.openxmlformats.org/presentationml/2006/main">
  <p:tag name="KSO_WM_UNIT_INDEX" val="18"/>
  <p:tag name="KSO_WM_UNIT_TYPE" val="i"/>
  <p:tag name="KSO_WM_BEAUTIFY_FLAG" val="#wm#"/>
</p:tagLst>
</file>

<file path=ppt/tags/tag161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162.xml><?xml version="1.0" encoding="utf-8"?>
<p:tagLst xmlns:p="http://schemas.openxmlformats.org/presentationml/2006/main">
  <p:tag name="KSO_WM_UNIT_INDEX" val="22"/>
  <p:tag name="KSO_WM_UNIT_TYPE" val="i"/>
  <p:tag name="KSO_WM_BEAUTIFY_FLAG" val="#wm#"/>
</p:tagLst>
</file>

<file path=ppt/tags/tag163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164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165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166.xml><?xml version="1.0" encoding="utf-8"?>
<p:tagLst xmlns:p="http://schemas.openxmlformats.org/presentationml/2006/main">
  <p:tag name="KSO_WM_UNIT_INDEX" val="3"/>
  <p:tag name="KSO_WM_UNIT_TYPE" val="i"/>
  <p:tag name="KSO_WM_BEAUTIFY_FLAG" val="#wm#"/>
</p:tagLst>
</file>

<file path=ppt/tags/tag167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168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169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1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0.xml><?xml version="1.0" encoding="utf-8"?>
<p:tagLst xmlns:p="http://schemas.openxmlformats.org/presentationml/2006/main">
  <p:tag name="KSO_WM_DIAGRAM_VIRTUALLY_FRAME" val="{&quot;height&quot;:315,&quot;left&quot;:60,&quot;top&quot;:235,&quot;width&quot;:840}"/>
</p:tagLst>
</file>

<file path=ppt/tags/tag171.xml><?xml version="1.0" encoding="utf-8"?>
<p:tagLst xmlns:p="http://schemas.openxmlformats.org/presentationml/2006/main">
  <p:tag name="KSO_WM_DIAGRAM_VIRTUALLY_FRAME" val="{&quot;height&quot;:315,&quot;left&quot;:60,&quot;top&quot;:235,&quot;width&quot;:840}"/>
</p:tagLst>
</file>

<file path=ppt/tags/tag172.xml><?xml version="1.0" encoding="utf-8"?>
<p:tagLst xmlns:p="http://schemas.openxmlformats.org/presentationml/2006/main">
  <p:tag name="KSO_WM_DIAGRAM_VIRTUALLY_FRAME" val="{&quot;height&quot;:315,&quot;left&quot;:60,&quot;top&quot;:235,&quot;width&quot;:840}"/>
  <p:tag name="KSO_WM_UNIT_INDEX" val="1_1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73.xml><?xml version="1.0" encoding="utf-8"?>
<p:tagLst xmlns:p="http://schemas.openxmlformats.org/presentationml/2006/main">
  <p:tag name="KSO_WM_DIAGRAM_VIRTUALLY_FRAME" val="{&quot;height&quot;:315,&quot;left&quot;:60,&quot;top&quot;:235,&quot;width&quot;:840}"/>
  <p:tag name="KSO_WM_UNIT_INDEX" val="1_1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74.xml><?xml version="1.0" encoding="utf-8"?>
<p:tagLst xmlns:p="http://schemas.openxmlformats.org/presentationml/2006/main">
  <p:tag name="KSO_WM_DIAGRAM_VIRTUALLY_FRAME" val="{&quot;height&quot;:315,&quot;left&quot;:60,&quot;top&quot;:235,&quot;width&quot;:840}"/>
</p:tagLst>
</file>

<file path=ppt/tags/tag175.xml><?xml version="1.0" encoding="utf-8"?>
<p:tagLst xmlns:p="http://schemas.openxmlformats.org/presentationml/2006/main">
  <p:tag name="KSO_WM_DIAGRAM_VIRTUALLY_FRAME" val="{&quot;height&quot;:315,&quot;left&quot;:60,&quot;top&quot;:235,&quot;width&quot;:840}"/>
</p:tagLst>
</file>

<file path=ppt/tags/tag176.xml><?xml version="1.0" encoding="utf-8"?>
<p:tagLst xmlns:p="http://schemas.openxmlformats.org/presentationml/2006/main">
  <p:tag name="KSO_WM_DIAGRAM_VIRTUALLY_FRAME" val="{&quot;height&quot;:315,&quot;left&quot;:60,&quot;top&quot;:235,&quot;width&quot;:840}"/>
  <p:tag name="KSO_WM_UNIT_INDEX" val="1_2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77.xml><?xml version="1.0" encoding="utf-8"?>
<p:tagLst xmlns:p="http://schemas.openxmlformats.org/presentationml/2006/main">
  <p:tag name="KSO_WM_DIAGRAM_VIRTUALLY_FRAME" val="{&quot;height&quot;:315,&quot;left&quot;:60,&quot;top&quot;:235,&quot;width&quot;:840}"/>
  <p:tag name="KSO_WM_UNIT_INDEX" val="1_2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78.xml><?xml version="1.0" encoding="utf-8"?>
<p:tagLst xmlns:p="http://schemas.openxmlformats.org/presentationml/2006/main">
  <p:tag name="KSO_WM_DIAGRAM_VIRTUALLY_FRAME" val="{&quot;height&quot;:315,&quot;left&quot;:60,&quot;top&quot;:235,&quot;width&quot;:840}"/>
</p:tagLst>
</file>

<file path=ppt/tags/tag179.xml><?xml version="1.0" encoding="utf-8"?>
<p:tagLst xmlns:p="http://schemas.openxmlformats.org/presentationml/2006/main">
  <p:tag name="KSO_WM_DIAGRAM_VIRTUALLY_FRAME" val="{&quot;height&quot;:315,&quot;left&quot;:60,&quot;top&quot;:235,&quot;width&quot;:840}"/>
</p:tagLst>
</file>

<file path=ppt/tags/tag18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0.xml><?xml version="1.0" encoding="utf-8"?>
<p:tagLst xmlns:p="http://schemas.openxmlformats.org/presentationml/2006/main">
  <p:tag name="KSO_WM_DIAGRAM_VIRTUALLY_FRAME" val="{&quot;height&quot;:315,&quot;left&quot;:60,&quot;top&quot;:235,&quot;width&quot;:840}"/>
  <p:tag name="KSO_WM_UNIT_INDEX" val="1_3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81.xml><?xml version="1.0" encoding="utf-8"?>
<p:tagLst xmlns:p="http://schemas.openxmlformats.org/presentationml/2006/main">
  <p:tag name="KSO_WM_DIAGRAM_VIRTUALLY_FRAME" val="{&quot;height&quot;:315,&quot;left&quot;:60,&quot;top&quot;:235,&quot;width&quot;:840}"/>
  <p:tag name="KSO_WM_UNIT_INDEX" val="1_3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82.xml><?xml version="1.0" encoding="utf-8"?>
<p:tagLst xmlns:p="http://schemas.openxmlformats.org/presentationml/2006/main">
  <p:tag name="KSO_WM_DIAGRAM_VIRTUALLY_FRAME" val="{&quot;height&quot;:315,&quot;left&quot;:60,&quot;top&quot;:235,&quot;width&quot;:840}"/>
</p:tagLst>
</file>

<file path=ppt/tags/tag183.xml><?xml version="1.0" encoding="utf-8"?>
<p:tagLst xmlns:p="http://schemas.openxmlformats.org/presentationml/2006/main">
  <p:tag name="KSO_WM_DIAGRAM_VIRTUALLY_FRAME" val="{&quot;height&quot;:315,&quot;left&quot;:60,&quot;top&quot;:235,&quot;width&quot;:840}"/>
</p:tagLst>
</file>

<file path=ppt/tags/tag184.xml><?xml version="1.0" encoding="utf-8"?>
<p:tagLst xmlns:p="http://schemas.openxmlformats.org/presentationml/2006/main">
  <p:tag name="KSO_WM_DIAGRAM_VIRTUALLY_FRAME" val="{&quot;height&quot;:315,&quot;left&quot;:60,&quot;top&quot;:235,&quot;width&quot;:840}"/>
  <p:tag name="KSO_WM_UNIT_INDEX" val="1_4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85.xml><?xml version="1.0" encoding="utf-8"?>
<p:tagLst xmlns:p="http://schemas.openxmlformats.org/presentationml/2006/main">
  <p:tag name="KSO_WM_DIAGRAM_VIRTUALLY_FRAME" val="{&quot;height&quot;:315,&quot;left&quot;:60,&quot;top&quot;:235,&quot;width&quot;:840}"/>
  <p:tag name="KSO_WM_UNIT_INDEX" val="1_4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86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187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188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189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1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0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0.xml><?xml version="1.0" encoding="utf-8"?>
<p:tagLst xmlns:p="http://schemas.openxmlformats.org/presentationml/2006/main">
  <p:tag name="KSO_WM_DIAGRAM_VIRTUALLY_FRAME" val="{&quot;height&quot;:345,&quot;left&quot;:60,&quot;top&quot;:140,&quot;width&quot;:879.5}"/>
  <p:tag name="KSO_WM_UNIT_INDEX" val="1_1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91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192.xml><?xml version="1.0" encoding="utf-8"?>
<p:tagLst xmlns:p="http://schemas.openxmlformats.org/presentationml/2006/main">
  <p:tag name="KSO_WM_DIAGRAM_VIRTUALLY_FRAME" val="{&quot;height&quot;:345,&quot;left&quot;:60,&quot;top&quot;:140,&quot;width&quot;:879.5}"/>
  <p:tag name="KSO_WM_UNIT_INDEX" val="1_1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93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194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195.xml><?xml version="1.0" encoding="utf-8"?>
<p:tagLst xmlns:p="http://schemas.openxmlformats.org/presentationml/2006/main">
  <p:tag name="KSO_WM_DIAGRAM_VIRTUALLY_FRAME" val="{&quot;height&quot;:345,&quot;left&quot;:60,&quot;top&quot;:140,&quot;width&quot;:879.5}"/>
  <p:tag name="KSO_WM_UNIT_INDEX" val="1_2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96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197.xml><?xml version="1.0" encoding="utf-8"?>
<p:tagLst xmlns:p="http://schemas.openxmlformats.org/presentationml/2006/main">
  <p:tag name="KSO_WM_DIAGRAM_VIRTUALLY_FRAME" val="{&quot;height&quot;:345,&quot;left&quot;:60,&quot;top&quot;:140,&quot;width&quot;:879.5}"/>
  <p:tag name="KSO_WM_UNIT_INDEX" val="1_2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198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199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40495044"/>
</p:tagLst>
</file>

<file path=ppt/tags/tag200.xml><?xml version="1.0" encoding="utf-8"?>
<p:tagLst xmlns:p="http://schemas.openxmlformats.org/presentationml/2006/main">
  <p:tag name="KSO_WM_DIAGRAM_VIRTUALLY_FRAME" val="{&quot;height&quot;:345,&quot;left&quot;:60,&quot;top&quot;:140,&quot;width&quot;:879.5}"/>
  <p:tag name="KSO_WM_UNIT_INDEX" val="1_3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01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02.xml><?xml version="1.0" encoding="utf-8"?>
<p:tagLst xmlns:p="http://schemas.openxmlformats.org/presentationml/2006/main">
  <p:tag name="KSO_WM_DIAGRAM_VIRTUALLY_FRAME" val="{&quot;height&quot;:345,&quot;left&quot;:60,&quot;top&quot;:140,&quot;width&quot;:879.5}"/>
  <p:tag name="KSO_WM_UNIT_INDEX" val="1_3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03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204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205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206.xml><?xml version="1.0" encoding="utf-8"?>
<p:tagLst xmlns:p="http://schemas.openxmlformats.org/presentationml/2006/main">
  <p:tag name="KSO_WM_DIAGRAM_VIRTUALLY_FRAME" val="{&quot;height&quot;:320,&quot;left&quot;:60,&quot;top&quot;:190,&quot;width&quot;:840}"/>
</p:tagLst>
</file>

<file path=ppt/tags/tag207.xml><?xml version="1.0" encoding="utf-8"?>
<p:tagLst xmlns:p="http://schemas.openxmlformats.org/presentationml/2006/main">
  <p:tag name="KSO_WM_DIAGRAM_VIRTUALLY_FRAME" val="{&quot;height&quot;:320,&quot;left&quot;:60,&quot;top&quot;:190,&quot;width&quot;:840}"/>
</p:tagLst>
</file>

<file path=ppt/tags/tag208.xml><?xml version="1.0" encoding="utf-8"?>
<p:tagLst xmlns:p="http://schemas.openxmlformats.org/presentationml/2006/main">
  <p:tag name="KSO_WM_DIAGRAM_VIRTUALLY_FRAME" val="{&quot;height&quot;:320,&quot;left&quot;:60,&quot;top&quot;:190,&quot;width&quot;:840}"/>
  <p:tag name="KSO_WM_UNIT_INDEX" val="1_1_1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09.xml><?xml version="1.0" encoding="utf-8"?>
<p:tagLst xmlns:p="http://schemas.openxmlformats.org/presentationml/2006/main">
  <p:tag name="KSO_WM_DIAGRAM_VIRTUALLY_FRAME" val="{&quot;height&quot;:320,&quot;left&quot;:60,&quot;top&quot;:190,&quot;width&quot;:840}"/>
</p:tagLst>
</file>

<file path=ppt/tags/tag2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5"/>
  <p:tag name="KSO_WM_UNIT_VALUE" val="350"/>
  <p:tag name="KSO_WM_TEMPLATE_CATEGORY" val="custom"/>
  <p:tag name="KSO_WM_TEMPLATE_INDEX" val="40495044"/>
</p:tagLst>
</file>

<file path=ppt/tags/tag210.xml><?xml version="1.0" encoding="utf-8"?>
<p:tagLst xmlns:p="http://schemas.openxmlformats.org/presentationml/2006/main">
  <p:tag name="KSO_WM_DIAGRAM_VIRTUALLY_FRAME" val="{&quot;height&quot;:320,&quot;left&quot;:60,&quot;top&quot;:190,&quot;width&quot;:840}"/>
  <p:tag name="KSO_WM_UNIT_INDEX" val="1_1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11.xml><?xml version="1.0" encoding="utf-8"?>
<p:tagLst xmlns:p="http://schemas.openxmlformats.org/presentationml/2006/main">
  <p:tag name="KSO_WM_DIAGRAM_VIRTUALLY_FRAME" val="{&quot;height&quot;:320,&quot;left&quot;:60,&quot;top&quot;:190,&quot;width&quot;:840}"/>
</p:tagLst>
</file>

<file path=ppt/tags/tag212.xml><?xml version="1.0" encoding="utf-8"?>
<p:tagLst xmlns:p="http://schemas.openxmlformats.org/presentationml/2006/main">
  <p:tag name="KSO_WM_DIAGRAM_VIRTUALLY_FRAME" val="{&quot;height&quot;:320,&quot;left&quot;:60,&quot;top&quot;:190,&quot;width&quot;:840}"/>
</p:tagLst>
</file>

<file path=ppt/tags/tag213.xml><?xml version="1.0" encoding="utf-8"?>
<p:tagLst xmlns:p="http://schemas.openxmlformats.org/presentationml/2006/main">
  <p:tag name="KSO_WM_DIAGRAM_VIRTUALLY_FRAME" val="{&quot;height&quot;:320,&quot;left&quot;:60,&quot;top&quot;:190,&quot;width&quot;:840}"/>
  <p:tag name="KSO_WM_UNIT_INDEX" val="1_2_1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14.xml><?xml version="1.0" encoding="utf-8"?>
<p:tagLst xmlns:p="http://schemas.openxmlformats.org/presentationml/2006/main">
  <p:tag name="KSO_WM_DIAGRAM_VIRTUALLY_FRAME" val="{&quot;height&quot;:320,&quot;left&quot;:60,&quot;top&quot;:190,&quot;width&quot;:840}"/>
</p:tagLst>
</file>

<file path=ppt/tags/tag215.xml><?xml version="1.0" encoding="utf-8"?>
<p:tagLst xmlns:p="http://schemas.openxmlformats.org/presentationml/2006/main">
  <p:tag name="KSO_WM_DIAGRAM_VIRTUALLY_FRAME" val="{&quot;height&quot;:320,&quot;left&quot;:60,&quot;top&quot;:190,&quot;width&quot;:840}"/>
  <p:tag name="KSO_WM_UNIT_INDEX" val="1_2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16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217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218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19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0.xml><?xml version="1.0" encoding="utf-8"?>
<p:tagLst xmlns:p="http://schemas.openxmlformats.org/presentationml/2006/main">
  <p:tag name="KSO_WM_DIAGRAM_VIRTUALLY_FRAME" val="{&quot;height&quot;:320,&quot;left&quot;:60,&quot;top&quot;:140,&quot;width&quot;:856}"/>
  <p:tag name="KSO_WM_UNIT_INDEX" val="1_1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21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22.xml><?xml version="1.0" encoding="utf-8"?>
<p:tagLst xmlns:p="http://schemas.openxmlformats.org/presentationml/2006/main">
  <p:tag name="KSO_WM_DIAGRAM_VIRTUALLY_FRAME" val="{&quot;height&quot;:320,&quot;left&quot;:60,&quot;top&quot;:140,&quot;width&quot;:856}"/>
  <p:tag name="KSO_WM_UNIT_INDEX" val="1_1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23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24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25.xml><?xml version="1.0" encoding="utf-8"?>
<p:tagLst xmlns:p="http://schemas.openxmlformats.org/presentationml/2006/main">
  <p:tag name="KSO_WM_DIAGRAM_VIRTUALLY_FRAME" val="{&quot;height&quot;:320,&quot;left&quot;:60,&quot;top&quot;:140,&quot;width&quot;:856}"/>
  <p:tag name="KSO_WM_UNIT_INDEX" val="1_2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26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27.xml><?xml version="1.0" encoding="utf-8"?>
<p:tagLst xmlns:p="http://schemas.openxmlformats.org/presentationml/2006/main">
  <p:tag name="KSO_WM_DIAGRAM_VIRTUALLY_FRAME" val="{&quot;height&quot;:320,&quot;left&quot;:60,&quot;top&quot;:140,&quot;width&quot;:856}"/>
  <p:tag name="KSO_WM_UNIT_INDEX" val="1_2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28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29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0.xml><?xml version="1.0" encoding="utf-8"?>
<p:tagLst xmlns:p="http://schemas.openxmlformats.org/presentationml/2006/main">
  <p:tag name="KSO_WM_DIAGRAM_VIRTUALLY_FRAME" val="{&quot;height&quot;:320,&quot;left&quot;:60,&quot;top&quot;:140,&quot;width&quot;:856}"/>
  <p:tag name="KSO_WM_UNIT_INDEX" val="1_3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31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32.xml><?xml version="1.0" encoding="utf-8"?>
<p:tagLst xmlns:p="http://schemas.openxmlformats.org/presentationml/2006/main">
  <p:tag name="KSO_WM_DIAGRAM_VIRTUALLY_FRAME" val="{&quot;height&quot;:320,&quot;left&quot;:60,&quot;top&quot;:140,&quot;width&quot;:856}"/>
  <p:tag name="KSO_WM_UNIT_INDEX" val="1_3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33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234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235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36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37.xml><?xml version="1.0" encoding="utf-8"?>
<p:tagLst xmlns:p="http://schemas.openxmlformats.org/presentationml/2006/main">
  <p:tag name="KSO_WM_DIAGRAM_VIRTUALLY_FRAME" val="{&quot;height&quot;:330.75,&quot;left&quot;:60,&quot;top&quot;:140,&quot;width&quot;:840}"/>
  <p:tag name="KSO_WM_UNIT_INDEX" val="1_1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38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39.xml><?xml version="1.0" encoding="utf-8"?>
<p:tagLst xmlns:p="http://schemas.openxmlformats.org/presentationml/2006/main">
  <p:tag name="KSO_WM_DIAGRAM_VIRTUALLY_FRAME" val="{&quot;height&quot;:330.75,&quot;left&quot;:60,&quot;top&quot;:140,&quot;width&quot;:840}"/>
  <p:tag name="KSO_WM_UNIT_INDEX" val="1_1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0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41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42.xml><?xml version="1.0" encoding="utf-8"?>
<p:tagLst xmlns:p="http://schemas.openxmlformats.org/presentationml/2006/main">
  <p:tag name="KSO_WM_DIAGRAM_VIRTUALLY_FRAME" val="{&quot;height&quot;:330.75,&quot;left&quot;:60,&quot;top&quot;:140,&quot;width&quot;:840}"/>
  <p:tag name="KSO_WM_UNIT_INDEX" val="1_2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43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44.xml><?xml version="1.0" encoding="utf-8"?>
<p:tagLst xmlns:p="http://schemas.openxmlformats.org/presentationml/2006/main">
  <p:tag name="KSO_WM_DIAGRAM_VIRTUALLY_FRAME" val="{&quot;height&quot;:330.75,&quot;left&quot;:60,&quot;top&quot;:140,&quot;width&quot;:840}"/>
  <p:tag name="KSO_WM_UNIT_INDEX" val="1_2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45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46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47.xml><?xml version="1.0" encoding="utf-8"?>
<p:tagLst xmlns:p="http://schemas.openxmlformats.org/presentationml/2006/main">
  <p:tag name="KSO_WM_DIAGRAM_VIRTUALLY_FRAME" val="{&quot;height&quot;:330.75,&quot;left&quot;:60,&quot;top&quot;:140,&quot;width&quot;:840}"/>
  <p:tag name="KSO_WM_UNIT_INDEX" val="1_3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48.xml><?xml version="1.0" encoding="utf-8"?>
<p:tagLst xmlns:p="http://schemas.openxmlformats.org/presentationml/2006/main">
  <p:tag name="KSO_WM_DIAGRAM_VIRTUALLY_FRAME" val="{&quot;height&quot;:320,&quot;left&quot;:60,&quot;top&quot;:140,&quot;width&quot;:840}"/>
</p:tagLst>
</file>

<file path=ppt/tags/tag249.xml><?xml version="1.0" encoding="utf-8"?>
<p:tagLst xmlns:p="http://schemas.openxmlformats.org/presentationml/2006/main">
  <p:tag name="KSO_WM_DIAGRAM_VIRTUALLY_FRAME" val="{&quot;height&quot;:330.75,&quot;left&quot;:60,&quot;top&quot;:140,&quot;width&quot;:840}"/>
  <p:tag name="KSO_WM_UNIT_INDEX" val="1_3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5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40495044"/>
  <p:tag name="KSO_WM_TEMPLATE_CATEGORY" val="custom"/>
  <p:tag name="KSO_WM_TEMPLATE_MASTER_TYPE" val="0"/>
</p:tagLst>
</file>

<file path=ppt/tags/tag250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251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252.xml><?xml version="1.0" encoding="utf-8"?>
<p:tagLst xmlns:p="http://schemas.openxmlformats.org/presentationml/2006/main">
  <p:tag name="KSO_WM_DIAGRAM_VIRTUALLY_FRAME" val="{&quot;height&quot;:311.35,&quot;left&quot;:39.4,&quot;top&quot;:156.6,&quot;width&quot;:987.65}"/>
</p:tagLst>
</file>

<file path=ppt/tags/tag253.xml><?xml version="1.0" encoding="utf-8"?>
<p:tagLst xmlns:p="http://schemas.openxmlformats.org/presentationml/2006/main">
  <p:tag name="KSO_WM_DIAGRAM_VIRTUALLY_FRAME" val="{&quot;height&quot;:311.35,&quot;left&quot;:39.4,&quot;top&quot;:156.6,&quot;width&quot;:987.65}"/>
</p:tagLst>
</file>

<file path=ppt/tags/tag254.xml><?xml version="1.0" encoding="utf-8"?>
<p:tagLst xmlns:p="http://schemas.openxmlformats.org/presentationml/2006/main">
  <p:tag name="KSO_WM_DIAGRAM_VIRTUALLY_FRAME" val="{&quot;height&quot;:311.35,&quot;left&quot;:39.4,&quot;top&quot;:156.6,&quot;width&quot;:987.65}"/>
  <p:tag name="KSO_WM_UNIT_INDEX" val="4"/>
  <p:tag name="KSO_WM_UNIT_TYPE" val="i"/>
  <p:tag name="KSO_WM_BEAUTIFY_FLAG" val="#wm#"/>
</p:tagLst>
</file>

<file path=ppt/tags/tag255.xml><?xml version="1.0" encoding="utf-8"?>
<p:tagLst xmlns:p="http://schemas.openxmlformats.org/presentationml/2006/main">
  <p:tag name="KSO_WM_DIAGRAM_VIRTUALLY_FRAME" val="{&quot;height&quot;:311.35,&quot;left&quot;:39.4,&quot;top&quot;:156.6,&quot;width&quot;:987.65}"/>
  <p:tag name="KSO_WM_UNIT_INDEX" val="1_1_1"/>
  <p:tag name="KSO_WM_UNIT_TYPE" val="l_h_j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56.xml><?xml version="1.0" encoding="utf-8"?>
<p:tagLst xmlns:p="http://schemas.openxmlformats.org/presentationml/2006/main">
  <p:tag name="KSO_WM_DIAGRAM_VIRTUALLY_FRAME" val="{&quot;height&quot;:311.35,&quot;left&quot;:39.4,&quot;top&quot;:156.6,&quot;width&quot;:987.65}"/>
  <p:tag name="KSO_WM_UNIT_INDEX" val="1_2_1"/>
  <p:tag name="KSO_WM_UNIT_TYPE" val="l_h_j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57.xml><?xml version="1.0" encoding="utf-8"?>
<p:tagLst xmlns:p="http://schemas.openxmlformats.org/presentationml/2006/main">
  <p:tag name="KSO_WM_DIAGRAM_VIRTUALLY_FRAME" val="{&quot;height&quot;:311.35,&quot;left&quot;:39.4,&quot;top&quot;:156.6,&quot;width&quot;:987.65}"/>
  <p:tag name="KSO_WM_UNIT_INDEX" val="3"/>
  <p:tag name="KSO_WM_UNIT_TYPE" val="j"/>
  <p:tag name="KSO_WM_BEAUTIFY_FLAG" val="#wm#"/>
</p:tagLst>
</file>

<file path=ppt/tags/tag258.xml><?xml version="1.0" encoding="utf-8"?>
<p:tagLst xmlns:p="http://schemas.openxmlformats.org/presentationml/2006/main">
  <p:tag name="KSO_WM_DIAGRAM_VIRTUALLY_FRAME" val="{&quot;height&quot;:311.35,&quot;left&quot;:39.4,&quot;top&quot;:156.6,&quot;width&quot;:987.65}"/>
  <p:tag name="KSO_WM_UNIT_INDEX" val="1_1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59.xml><?xml version="1.0" encoding="utf-8"?>
<p:tagLst xmlns:p="http://schemas.openxmlformats.org/presentationml/2006/main">
  <p:tag name="KSO_WM_DIAGRAM_VIRTUALLY_FRAME" val="{&quot;height&quot;:311.35,&quot;left&quot;:39.4,&quot;top&quot;:156.6,&quot;width&quot;:987.65}"/>
  <p:tag name="KSO_WM_UNIT_INDEX" val="1_2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1"/>
  <p:tag name="KSO_WM_UNIT_ID" val="_1*i*1"/>
  <p:tag name="KSO_WM_UNIT_LAYERLEVEL" val="1"/>
  <p:tag name="KSO_WM_TAG_VERSION" val="3.0"/>
</p:tagLst>
</file>

<file path=ppt/tags/tag260.xml><?xml version="1.0" encoding="utf-8"?>
<p:tagLst xmlns:p="http://schemas.openxmlformats.org/presentationml/2006/main">
  <p:tag name="KSO_WM_DIAGRAM_VIRTUALLY_FRAME" val="{&quot;height&quot;:311.35,&quot;left&quot;:39.4,&quot;top&quot;:156.6,&quot;width&quot;:987.65}"/>
  <p:tag name="KSO_WM_UNIT_INDEX" val="5"/>
  <p:tag name="KSO_WM_UNIT_TYPE" val="f"/>
  <p:tag name="KSO_WM_UNIT_SUBTYPE" val="a"/>
  <p:tag name="KSO_WM_BEAUTIFY_FLAG" val="#wm#"/>
</p:tagLst>
</file>

<file path=ppt/tags/tag261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262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263.xml><?xml version="1.0" encoding="utf-8"?>
<p:tagLst xmlns:p="http://schemas.openxmlformats.org/presentationml/2006/main">
  <p:tag name="KSO_WM_UNIT_INDEX" val="4"/>
  <p:tag name="KSO_WM_UNIT_TYPE" val="i"/>
  <p:tag name="KSO_WM_BEAUTIFY_FLAG" val="#wm#"/>
</p:tagLst>
</file>

<file path=ppt/tags/tag264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265.xml><?xml version="1.0" encoding="utf-8"?>
<p:tagLst xmlns:p="http://schemas.openxmlformats.org/presentationml/2006/main">
  <p:tag name="KSO_WM_UNIT_INDEX" val="6"/>
  <p:tag name="KSO_WM_UNIT_TYPE" val="i"/>
  <p:tag name="KSO_WM_BEAUTIFY_FLAG" val="#wm#"/>
</p:tagLst>
</file>

<file path=ppt/tags/tag266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  <p:tag name="KSO_WM_UNIT_INDEX" val="3"/>
  <p:tag name="KSO_WM_UNIT_TYPE" val="θ"/>
  <p:tag name="KSO_WM_BEAUTIFY_FLAG" val="#wm#"/>
</p:tagLst>
</file>

<file path=ppt/tags/tag267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268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269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2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*i*2"/>
  <p:tag name="KSO_WM_UNIT_LAYERLEVEL" val="1"/>
  <p:tag name="KSO_WM_TAG_VERSION" val="3.0"/>
</p:tagLst>
</file>

<file path=ppt/tags/tag270.xml><?xml version="1.0" encoding="utf-8"?>
<p:tagLst xmlns:p="http://schemas.openxmlformats.org/presentationml/2006/main">
  <p:tag name="KSO_WM_DIAGRAM_VIRTUALLY_FRAME" val="{&quot;height&quot;:290,&quot;left&quot;:60,&quot;top&quot;:170,&quot;width&quot;:840}"/>
</p:tagLst>
</file>

<file path=ppt/tags/tag271.xml><?xml version="1.0" encoding="utf-8"?>
<p:tagLst xmlns:p="http://schemas.openxmlformats.org/presentationml/2006/main">
  <p:tag name="KSO_WM_DIAGRAM_VIRTUALLY_FRAME" val="{&quot;height&quot;:290,&quot;left&quot;:60,&quot;top&quot;:170,&quot;width&quot;:840}"/>
</p:tagLst>
</file>

<file path=ppt/tags/tag272.xml><?xml version="1.0" encoding="utf-8"?>
<p:tagLst xmlns:p="http://schemas.openxmlformats.org/presentationml/2006/main">
  <p:tag name="KSO_WM_DIAGRAM_VIRTUALLY_FRAME" val="{&quot;height&quot;:290,&quot;left&quot;:60,&quot;top&quot;:170,&quot;width&quot;:840}"/>
  <p:tag name="KSO_WM_UNIT_INDEX" val="1_1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73.xml><?xml version="1.0" encoding="utf-8"?>
<p:tagLst xmlns:p="http://schemas.openxmlformats.org/presentationml/2006/main">
  <p:tag name="KSO_WM_DIAGRAM_VIRTUALLY_FRAME" val="{&quot;height&quot;:290,&quot;left&quot;:60,&quot;top&quot;:170,&quot;width&quot;:840}"/>
  <p:tag name="KSO_WM_UNIT_INDEX" val="1_1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74.xml><?xml version="1.0" encoding="utf-8"?>
<p:tagLst xmlns:p="http://schemas.openxmlformats.org/presentationml/2006/main">
  <p:tag name="KSO_WM_DIAGRAM_VIRTUALLY_FRAME" val="{&quot;height&quot;:290,&quot;left&quot;:60,&quot;top&quot;:170,&quot;width&quot;:840}"/>
</p:tagLst>
</file>

<file path=ppt/tags/tag275.xml><?xml version="1.0" encoding="utf-8"?>
<p:tagLst xmlns:p="http://schemas.openxmlformats.org/presentationml/2006/main">
  <p:tag name="KSO_WM_DIAGRAM_VIRTUALLY_FRAME" val="{&quot;height&quot;:290,&quot;left&quot;:60,&quot;top&quot;:170,&quot;width&quot;:840}"/>
</p:tagLst>
</file>

<file path=ppt/tags/tag276.xml><?xml version="1.0" encoding="utf-8"?>
<p:tagLst xmlns:p="http://schemas.openxmlformats.org/presentationml/2006/main">
  <p:tag name="KSO_WM_DIAGRAM_VIRTUALLY_FRAME" val="{&quot;height&quot;:290,&quot;left&quot;:60,&quot;top&quot;:170,&quot;width&quot;:840}"/>
  <p:tag name="KSO_WM_UNIT_INDEX" val="1_2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77.xml><?xml version="1.0" encoding="utf-8"?>
<p:tagLst xmlns:p="http://schemas.openxmlformats.org/presentationml/2006/main">
  <p:tag name="KSO_WM_DIAGRAM_VIRTUALLY_FRAME" val="{&quot;height&quot;:290,&quot;left&quot;:60,&quot;top&quot;:170,&quot;width&quot;:840}"/>
  <p:tag name="KSO_WM_UNIT_INDEX" val="1_2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78.xml><?xml version="1.0" encoding="utf-8"?>
<p:tagLst xmlns:p="http://schemas.openxmlformats.org/presentationml/2006/main">
  <p:tag name="KSO_WM_DIAGRAM_VIRTUALLY_FRAME" val="{&quot;height&quot;:290,&quot;left&quot;:60,&quot;top&quot;:170,&quot;width&quot;:840}"/>
</p:tagLst>
</file>

<file path=ppt/tags/tag279.xml><?xml version="1.0" encoding="utf-8"?>
<p:tagLst xmlns:p="http://schemas.openxmlformats.org/presentationml/2006/main">
  <p:tag name="KSO_WM_DIAGRAM_VIRTUALLY_FRAME" val="{&quot;height&quot;:290,&quot;left&quot;:60,&quot;top&quot;:170,&quot;width&quot;:840}"/>
</p:tagLst>
</file>

<file path=ppt/tags/tag2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3"/>
  <p:tag name="KSO_WM_UNIT_ID" val="_1*i*3"/>
  <p:tag name="KSO_WM_UNIT_LAYERLEVEL" val="1"/>
  <p:tag name="KSO_WM_TAG_VERSION" val="3.0"/>
</p:tagLst>
</file>

<file path=ppt/tags/tag280.xml><?xml version="1.0" encoding="utf-8"?>
<p:tagLst xmlns:p="http://schemas.openxmlformats.org/presentationml/2006/main">
  <p:tag name="KSO_WM_DIAGRAM_VIRTUALLY_FRAME" val="{&quot;height&quot;:290,&quot;left&quot;:60,&quot;top&quot;:170,&quot;width&quot;:840}"/>
  <p:tag name="KSO_WM_UNIT_INDEX" val="1_3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81.xml><?xml version="1.0" encoding="utf-8"?>
<p:tagLst xmlns:p="http://schemas.openxmlformats.org/presentationml/2006/main">
  <p:tag name="KSO_WM_DIAGRAM_VIRTUALLY_FRAME" val="{&quot;height&quot;:290,&quot;left&quot;:60,&quot;top&quot;:170,&quot;width&quot;:840}"/>
  <p:tag name="KSO_WM_UNIT_INDEX" val="1_3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82.xml><?xml version="1.0" encoding="utf-8"?>
<p:tagLst xmlns:p="http://schemas.openxmlformats.org/presentationml/2006/main">
  <p:tag name="KSO_WM_DIAGRAM_VIRTUALLY_FRAME" val="{&quot;height&quot;:290,&quot;left&quot;:60,&quot;top&quot;:170,&quot;width&quot;:840}"/>
</p:tagLst>
</file>

<file path=ppt/tags/tag283.xml><?xml version="1.0" encoding="utf-8"?>
<p:tagLst xmlns:p="http://schemas.openxmlformats.org/presentationml/2006/main">
  <p:tag name="KSO_WM_DIAGRAM_VIRTUALLY_FRAME" val="{&quot;height&quot;:290,&quot;left&quot;:60,&quot;top&quot;:170,&quot;width&quot;:840}"/>
</p:tagLst>
</file>

<file path=ppt/tags/tag284.xml><?xml version="1.0" encoding="utf-8"?>
<p:tagLst xmlns:p="http://schemas.openxmlformats.org/presentationml/2006/main">
  <p:tag name="KSO_WM_DIAGRAM_VIRTUALLY_FRAME" val="{&quot;height&quot;:290,&quot;left&quot;:60,&quot;top&quot;:170,&quot;width&quot;:840}"/>
  <p:tag name="KSO_WM_UNIT_INDEX" val="1_4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85.xml><?xml version="1.0" encoding="utf-8"?>
<p:tagLst xmlns:p="http://schemas.openxmlformats.org/presentationml/2006/main">
  <p:tag name="KSO_WM_DIAGRAM_VIRTUALLY_FRAME" val="{&quot;height&quot;:290,&quot;left&quot;:60,&quot;top&quot;:170,&quot;width&quot;:840}"/>
  <p:tag name="KSO_WM_UNIT_INDEX" val="1_4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86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287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288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289.xml><?xml version="1.0" encoding="utf-8"?>
<p:tagLst xmlns:p="http://schemas.openxmlformats.org/presentationml/2006/main">
  <p:tag name="KSO_WM_UNIT_INDEX" val="3"/>
  <p:tag name="KSO_WM_UNIT_TYPE" val="i"/>
  <p:tag name="KSO_WM_BEAUTIFY_FLAG" val="#wm#"/>
</p:tagLst>
</file>

<file path=ppt/tags/tag29.xml><?xml version="1.0" encoding="utf-8"?>
<p:tagLst xmlns:p="http://schemas.openxmlformats.org/presentationml/2006/main">
  <p:tag name="KSO_WM_UNIT_ISCONTENTSTITLE" val="0"/>
  <p:tag name="KSO_WM_UNIT_ISNUMDGMTITLE" val="0"/>
  <p:tag name="KSO_WM_UNIT_PRESET_TEXT" val="WPS,a click to unlimited possibilities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290.xml><?xml version="1.0" encoding="utf-8"?>
<p:tagLst xmlns:p="http://schemas.openxmlformats.org/presentationml/2006/main">
  <p:tag name="KSO_WM_UNIT_INDEX" val="4"/>
  <p:tag name="KSO_WM_UNIT_TYPE" val="i"/>
  <p:tag name="KSO_WM_BEAUTIFY_FLAG" val="#wm#"/>
</p:tagLst>
</file>

<file path=ppt/tags/tag291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292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293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294.xml><?xml version="1.0" encoding="utf-8"?>
<p:tagLst xmlns:p="http://schemas.openxmlformats.org/presentationml/2006/main">
  <p:tag name="KSO_WM_DIAGRAM_VIRTUALLY_FRAME" val="{&quot;height&quot;:230,&quot;left&quot;:60,&quot;top&quot;:160,&quot;width&quot;:840}"/>
</p:tagLst>
</file>

<file path=ppt/tags/tag295.xml><?xml version="1.0" encoding="utf-8"?>
<p:tagLst xmlns:p="http://schemas.openxmlformats.org/presentationml/2006/main">
  <p:tag name="KSO_WM_DIAGRAM_VIRTUALLY_FRAME" val="{&quot;height&quot;:230,&quot;left&quot;:60,&quot;top&quot;:160,&quot;width&quot;:840}"/>
</p:tagLst>
</file>

<file path=ppt/tags/tag296.xml><?xml version="1.0" encoding="utf-8"?>
<p:tagLst xmlns:p="http://schemas.openxmlformats.org/presentationml/2006/main">
  <p:tag name="KSO_WM_DIAGRAM_VIRTUALLY_FRAME" val="{&quot;height&quot;:230.25,&quot;left&quot;:60,&quot;top&quot;:160,&quot;width&quot;:840}"/>
  <p:tag name="KSO_WM_UNIT_INDEX" val="1_1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97.xml><?xml version="1.0" encoding="utf-8"?>
<p:tagLst xmlns:p="http://schemas.openxmlformats.org/presentationml/2006/main">
  <p:tag name="KSO_WM_DIAGRAM_VIRTUALLY_FRAME" val="{&quot;height&quot;:230,&quot;left&quot;:60,&quot;top&quot;:160,&quot;width&quot;:840}"/>
</p:tagLst>
</file>

<file path=ppt/tags/tag298.xml><?xml version="1.0" encoding="utf-8"?>
<p:tagLst xmlns:p="http://schemas.openxmlformats.org/presentationml/2006/main">
  <p:tag name="KSO_WM_DIAGRAM_VIRTUALLY_FRAME" val="{&quot;height&quot;:230.25,&quot;left&quot;:60,&quot;top&quot;:160,&quot;width&quot;:840}"/>
  <p:tag name="KSO_WM_UNIT_INDEX" val="1_1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299.xml><?xml version="1.0" encoding="utf-8"?>
<p:tagLst xmlns:p="http://schemas.openxmlformats.org/presentationml/2006/main">
  <p:tag name="KSO_WM_DIAGRAM_VIRTUALLY_FRAME" val="{&quot;height&quot;:230,&quot;left&quot;:60,&quot;top&quot;:160,&quot;width&quot;:840}"/>
</p:tagLst>
</file>

<file path=ppt/tags/tag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300.xml><?xml version="1.0" encoding="utf-8"?>
<p:tagLst xmlns:p="http://schemas.openxmlformats.org/presentationml/2006/main">
  <p:tag name="KSO_WM_DIAGRAM_VIRTUALLY_FRAME" val="{&quot;height&quot;:230,&quot;left&quot;:60,&quot;top&quot;:160,&quot;width&quot;:840}"/>
</p:tagLst>
</file>

<file path=ppt/tags/tag301.xml><?xml version="1.0" encoding="utf-8"?>
<p:tagLst xmlns:p="http://schemas.openxmlformats.org/presentationml/2006/main">
  <p:tag name="KSO_WM_DIAGRAM_VIRTUALLY_FRAME" val="{&quot;height&quot;:230.25,&quot;left&quot;:60,&quot;top&quot;:160,&quot;width&quot;:840}"/>
  <p:tag name="KSO_WM_UNIT_INDEX" val="1_2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302.xml><?xml version="1.0" encoding="utf-8"?>
<p:tagLst xmlns:p="http://schemas.openxmlformats.org/presentationml/2006/main">
  <p:tag name="KSO_WM_DIAGRAM_VIRTUALLY_FRAME" val="{&quot;height&quot;:230,&quot;left&quot;:60,&quot;top&quot;:160,&quot;width&quot;:840}"/>
</p:tagLst>
</file>

<file path=ppt/tags/tag303.xml><?xml version="1.0" encoding="utf-8"?>
<p:tagLst xmlns:p="http://schemas.openxmlformats.org/presentationml/2006/main">
  <p:tag name="KSO_WM_DIAGRAM_VIRTUALLY_FRAME" val="{&quot;height&quot;:230.25,&quot;left&quot;:60,&quot;top&quot;:160,&quot;width&quot;:840}"/>
  <p:tag name="KSO_WM_UNIT_INDEX" val="1_2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304.xml><?xml version="1.0" encoding="utf-8"?>
<p:tagLst xmlns:p="http://schemas.openxmlformats.org/presentationml/2006/main">
  <p:tag name="KSO_WM_DIAGRAM_VIRTUALLY_FRAME" val="{&quot;height&quot;:230,&quot;left&quot;:60,&quot;top&quot;:160,&quot;width&quot;:840}"/>
</p:tagLst>
</file>

<file path=ppt/tags/tag305.xml><?xml version="1.0" encoding="utf-8"?>
<p:tagLst xmlns:p="http://schemas.openxmlformats.org/presentationml/2006/main">
  <p:tag name="KSO_WM_DIAGRAM_VIRTUALLY_FRAME" val="{&quot;height&quot;:230,&quot;left&quot;:60,&quot;top&quot;:160,&quot;width&quot;:840}"/>
</p:tagLst>
</file>

<file path=ppt/tags/tag306.xml><?xml version="1.0" encoding="utf-8"?>
<p:tagLst xmlns:p="http://schemas.openxmlformats.org/presentationml/2006/main">
  <p:tag name="KSO_WM_DIAGRAM_VIRTUALLY_FRAME" val="{&quot;height&quot;:230.25,&quot;left&quot;:60,&quot;top&quot;:160,&quot;width&quot;:840}"/>
  <p:tag name="KSO_WM_UNIT_INDEX" val="1_3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307.xml><?xml version="1.0" encoding="utf-8"?>
<p:tagLst xmlns:p="http://schemas.openxmlformats.org/presentationml/2006/main">
  <p:tag name="KSO_WM_DIAGRAM_VIRTUALLY_FRAME" val="{&quot;height&quot;:230,&quot;left&quot;:60,&quot;top&quot;:160,&quot;width&quot;:840}"/>
</p:tagLst>
</file>

<file path=ppt/tags/tag308.xml><?xml version="1.0" encoding="utf-8"?>
<p:tagLst xmlns:p="http://schemas.openxmlformats.org/presentationml/2006/main">
  <p:tag name="KSO_WM_DIAGRAM_VIRTUALLY_FRAME" val="{&quot;height&quot;:230.25,&quot;left&quot;:60,&quot;top&quot;:160,&quot;width&quot;:840}"/>
  <p:tag name="KSO_WM_UNIT_INDEX" val="1_3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309.xml><?xml version="1.0" encoding="utf-8"?>
<p:tagLst xmlns:p="http://schemas.openxmlformats.org/presentationml/2006/main">
  <p:tag name="KSO_WM_UNIT_INDEX" val="3"/>
  <p:tag name="KSO_WM_UNIT_TYPE" val="i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  <p:tag name="KSO_WM_BEAUTIFY_FLAG" val="#wm#"/>
</p:tagLst>
</file>

<file path=ppt/tags/tag310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311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312.xml><?xml version="1.0" encoding="utf-8"?>
<p:tagLst xmlns:p="http://schemas.openxmlformats.org/presentationml/2006/main">
  <p:tag name="KSO_WM_DIAGRAM_VIRTUALLY_FRAME" val="{&quot;height&quot;:300,&quot;left&quot;:60,&quot;top&quot;:160,&quot;width&quot;:840}"/>
</p:tagLst>
</file>

<file path=ppt/tags/tag313.xml><?xml version="1.0" encoding="utf-8"?>
<p:tagLst xmlns:p="http://schemas.openxmlformats.org/presentationml/2006/main">
  <p:tag name="KSO_WM_DIAGRAM_VIRTUALLY_FRAME" val="{&quot;height&quot;:300,&quot;left&quot;:60,&quot;top&quot;:160,&quot;width&quot;:840}"/>
</p:tagLst>
</file>

<file path=ppt/tags/tag314.xml><?xml version="1.0" encoding="utf-8"?>
<p:tagLst xmlns:p="http://schemas.openxmlformats.org/presentationml/2006/main">
  <p:tag name="KSO_WM_DIAGRAM_VIRTUALLY_FRAME" val="{&quot;height&quot;:300,&quot;left&quot;:60,&quot;top&quot;:160,&quot;width&quot;:840}"/>
  <p:tag name="KSO_WM_UNIT_INDEX" val="1_1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315.xml><?xml version="1.0" encoding="utf-8"?>
<p:tagLst xmlns:p="http://schemas.openxmlformats.org/presentationml/2006/main">
  <p:tag name="KSO_WM_DIAGRAM_VIRTUALLY_FRAME" val="{&quot;height&quot;:300,&quot;left&quot;:60,&quot;top&quot;:160,&quot;width&quot;:840}"/>
</p:tagLst>
</file>

<file path=ppt/tags/tag316.xml><?xml version="1.0" encoding="utf-8"?>
<p:tagLst xmlns:p="http://schemas.openxmlformats.org/presentationml/2006/main">
  <p:tag name="KSO_WM_DIAGRAM_VIRTUALLY_FRAME" val="{&quot;height&quot;:300,&quot;left&quot;:60,&quot;top&quot;:160,&quot;width&quot;:840}"/>
  <p:tag name="KSO_WM_UNIT_INDEX" val="1_1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317.xml><?xml version="1.0" encoding="utf-8"?>
<p:tagLst xmlns:p="http://schemas.openxmlformats.org/presentationml/2006/main">
  <p:tag name="KSO_WM_DIAGRAM_VIRTUALLY_FRAME" val="{&quot;height&quot;:300,&quot;left&quot;:60,&quot;top&quot;:160,&quot;width&quot;:840}"/>
</p:tagLst>
</file>

<file path=ppt/tags/tag318.xml><?xml version="1.0" encoding="utf-8"?>
<p:tagLst xmlns:p="http://schemas.openxmlformats.org/presentationml/2006/main">
  <p:tag name="KSO_WM_DIAGRAM_VIRTUALLY_FRAME" val="{&quot;height&quot;:300,&quot;left&quot;:60,&quot;top&quot;:160,&quot;width&quot;:840}"/>
</p:tagLst>
</file>

<file path=ppt/tags/tag319.xml><?xml version="1.0" encoding="utf-8"?>
<p:tagLst xmlns:p="http://schemas.openxmlformats.org/presentationml/2006/main">
  <p:tag name="KSO_WM_DIAGRAM_VIRTUALLY_FRAME" val="{&quot;height&quot;:300,&quot;left&quot;:60,&quot;top&quot;:160,&quot;width&quot;:840}"/>
  <p:tag name="KSO_WM_UNIT_INDEX" val="1_2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20.xml><?xml version="1.0" encoding="utf-8"?>
<p:tagLst xmlns:p="http://schemas.openxmlformats.org/presentationml/2006/main">
  <p:tag name="KSO_WM_DIAGRAM_VIRTUALLY_FRAME" val="{&quot;height&quot;:300,&quot;left&quot;:60,&quot;top&quot;:160,&quot;width&quot;:840}"/>
</p:tagLst>
</file>

<file path=ppt/tags/tag321.xml><?xml version="1.0" encoding="utf-8"?>
<p:tagLst xmlns:p="http://schemas.openxmlformats.org/presentationml/2006/main">
  <p:tag name="KSO_WM_DIAGRAM_VIRTUALLY_FRAME" val="{&quot;height&quot;:300,&quot;left&quot;:60,&quot;top&quot;:160,&quot;width&quot;:840}"/>
  <p:tag name="KSO_WM_UNIT_INDEX" val="1_2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322.xml><?xml version="1.0" encoding="utf-8"?>
<p:tagLst xmlns:p="http://schemas.openxmlformats.org/presentationml/2006/main">
  <p:tag name="KSO_WM_DIAGRAM_VIRTUALLY_FRAME" val="{&quot;height&quot;:300,&quot;left&quot;:60,&quot;top&quot;:160,&quot;width&quot;:840}"/>
</p:tagLst>
</file>

<file path=ppt/tags/tag323.xml><?xml version="1.0" encoding="utf-8"?>
<p:tagLst xmlns:p="http://schemas.openxmlformats.org/presentationml/2006/main">
  <p:tag name="KSO_WM_DIAGRAM_VIRTUALLY_FRAME" val="{&quot;height&quot;:300,&quot;left&quot;:60,&quot;top&quot;:160,&quot;width&quot;:840}"/>
</p:tagLst>
</file>

<file path=ppt/tags/tag324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325.xml><?xml version="1.0" encoding="utf-8"?>
<p:tagLst xmlns:p="http://schemas.openxmlformats.org/presentationml/2006/main">
  <p:tag name="KSO_WM_UNIT_INDEX" val="3"/>
  <p:tag name="KSO_WM_UNIT_TYPE" val="a"/>
  <p:tag name="KSO_WM_BEAUTIFY_FLAG" val="#wm#"/>
</p:tagLst>
</file>

<file path=ppt/tags/tag32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SNUMDGMTITLE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8803"/>
  <p:tag name="KSO_WM_TEMPLATE_CATEGORY" val="custom"/>
  <p:tag name="KSO_WM_UNIT_ISCONTENTSTITLE" val="0"/>
  <p:tag name="KSO_WM_UNIT_VALUE" val="10"/>
  <p:tag name="KSO_WM_UNIT_TEXT_TYPE" val="1"/>
  <p:tag name="KSO_WM_UNIT_NOCLEAR" val="0"/>
  <p:tag name="KSO_WM_UNIT_PRESET_TEXT" val="单击此处添加文档标题"/>
  <p:tag name="KSO_WM_UNIT_ID" val="_1*a*1"/>
  <p:tag name="KSO_WM_UNIT_CONTENT_GROUP_TYPE" val="contentchip"/>
</p:tagLst>
</file>

<file path=ppt/tags/tag327.xml><?xml version="1.0" encoding="utf-8"?>
<p:tagLst xmlns:p="http://schemas.openxmlformats.org/presentationml/2006/main">
  <p:tag name="KSO_WM_SLIDE_TYPE" val="text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0275"/>
  <p:tag name="KSO_WM_TEMPLATE_CATEGORY" val="custom"/>
  <p:tag name="KSO_WM_SLIDE_INDEX" val="10"/>
  <p:tag name="KSO_WM_SLIDE_ID" val="custom20230275_10"/>
  <p:tag name="KSO_WM_TEMPLATE_MASTER_TYPE" val="0"/>
  <p:tag name="KSO_WM_SLIDE_LAYOUT" val="a_f"/>
  <p:tag name="KSO_WM_SLIDE_LAYOUT_CNT" val="1_1"/>
  <p:tag name="KSO_WM_SLIDE_SIZE" val="863*444"/>
  <p:tag name="KSO_WM_SLIDE_POSITION" val="47*47"/>
  <p:tag name="KSO_WM_TEMPLATE_USER_THEME" val="1"/>
  <p:tag name="KSO_WM_SPECIAL_SOURCE" val="bdnull"/>
  <p:tag name="KSO_WM_SLIDE_LAYOUT_NAME" val="标题和内容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*i*8"/>
  <p:tag name="KSO_WM_UNIT_LAYERLEVEL" val="1"/>
  <p:tag name="KSO_WM_TAG_VERSION" val="3.0"/>
</p:tagLst>
</file>

<file path=ppt/tags/tag3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1*i*9"/>
  <p:tag name="KSO_WM_UNIT_LAYERLEVEL" val="1"/>
  <p:tag name="KSO_WM_TAG_VERSION" val="3.0"/>
</p:tagLst>
</file>

<file path=ppt/tags/tag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*i*10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1*i*11"/>
  <p:tag name="KSO_WM_UNIT_LAYERLEVEL" val="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1*i*12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KSO_WM_UNIT_TEXT_LAYER_COUNT" val="1"/>
</p:tagLst>
</file>

<file path=ppt/tags/tag4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此处添加标题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</p:tagLst>
</file>

<file path=ppt/tags/tag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3*i*6"/>
  <p:tag name="KSO_WM_UNIT_LAYERLEVEL" val="1"/>
  <p:tag name="KSO_WM_TAG_VERSION" val="3.0"/>
</p:tagLst>
</file>

<file path=ppt/tags/tag5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3*i*7"/>
  <p:tag name="KSO_WM_UNIT_LAYERLEVEL" val="1"/>
  <p:tag name="KSO_WM_TAG_VERSION" val="3.0"/>
</p:tagLst>
</file>

<file path=ppt/tags/tag5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3*i*8"/>
  <p:tag name="KSO_WM_UNIT_LAYERLEVEL" val="1"/>
  <p:tag name="KSO_WM_TAG_VERSION" val="3.0"/>
</p:tagLst>
</file>

<file path=ppt/tags/tag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3*i*9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3*i*10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3*i*11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3*i*12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65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9"/>
  <p:tag name="KSO_WM_UNIT_ID" val="_4*i*29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4*i*5"/>
  <p:tag name="KSO_WM_UNIT_LAYERLEVEL" val="1"/>
  <p:tag name="KSO_WM_TAG_VERSION" val="3.0"/>
</p:tagLst>
</file>

<file path=ppt/tags/tag7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4*i*6"/>
  <p:tag name="KSO_WM_UNIT_LAYERLEVEL" val="1"/>
  <p:tag name="KSO_WM_TAG_VERSION" val="3.0"/>
</p:tagLst>
</file>

<file path=ppt/tags/tag7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4*i*7"/>
  <p:tag name="KSO_WM_UNIT_LAYERLEVEL" val="1"/>
  <p:tag name="KSO_WM_TAG_VERSION" val="3.0"/>
</p:tagLst>
</file>

<file path=ppt/tags/tag7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4*i*8"/>
  <p:tag name="KSO_WM_UNIT_LAYERLEVEL" val="1"/>
  <p:tag name="KSO_WM_TAG_VERSION" val="3.0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9"/>
  <p:tag name="KSO_WM_UNIT_ID" val="_4*i*29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9"/>
  <p:tag name="KSO_WM_UNIT_ID" val="_4*i*29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9"/>
  <p:tag name="KSO_WM_UNIT_ID" val="_4*i*29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KSO_WM_UNIT_TEXT_LAYER_COUNT" val="1"/>
</p:tagLst>
</file>

<file path=ppt/tags/tag7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KSO_WM_UNIT_TEXT_LAYER_COUNT" val="1"/>
</p:tagLst>
</file>

<file path=ppt/tags/tag79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</p:tagLst>
</file>

<file path=ppt/tags/tag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KSO_WM_UNIT_TEXT_LAYER_COUNT" val="1"/>
</p:tagLst>
</file>

<file path=ppt/tags/tag8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8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KSO_WM_UNIT_TEXT_LAYER_COUNT" val="1"/>
</p:tagLst>
</file>

<file path=ppt/tags/tag8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87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9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KSO_WM_UNIT_TEXT_LAYER_COUNT" val="1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中国风活动策划通用模板">
  <a:themeElements>
    <a:clrScheme name="自定义 420">
      <a:dk1>
        <a:srgbClr val="000000"/>
      </a:dk1>
      <a:lt1>
        <a:srgbClr val="FFFFFF"/>
      </a:lt1>
      <a:dk2>
        <a:srgbClr val="3B0500"/>
      </a:dk2>
      <a:lt2>
        <a:srgbClr val="FFF4F3"/>
      </a:lt2>
      <a:accent1>
        <a:srgbClr val="BE5D40"/>
      </a:accent1>
      <a:accent2>
        <a:srgbClr val="F9AD5C"/>
      </a:accent2>
      <a:accent3>
        <a:srgbClr val="E17467"/>
      </a:accent3>
      <a:accent4>
        <a:srgbClr val="FD905F"/>
      </a:accent4>
      <a:accent5>
        <a:srgbClr val="D39C83"/>
      </a:accent5>
      <a:accent6>
        <a:srgbClr val="B0A17E"/>
      </a:accent6>
      <a:hlink>
        <a:srgbClr val="0563C1"/>
      </a:hlink>
      <a:folHlink>
        <a:srgbClr val="954F72"/>
      </a:folHlink>
    </a:clrScheme>
    <a:fontScheme name="中宋简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自定义 24">
      <a:dk1>
        <a:sysClr val="windowText" lastClr="000000"/>
      </a:dk1>
      <a:lt1>
        <a:sysClr val="window" lastClr="FFFFFF"/>
      </a:lt1>
      <a:dk2>
        <a:srgbClr val="3F3F3F"/>
      </a:dk2>
      <a:lt2>
        <a:srgbClr val="FFFDEB"/>
      </a:lt2>
      <a:accent1>
        <a:srgbClr val="00CC66"/>
      </a:accent1>
      <a:accent2>
        <a:srgbClr val="FFC858"/>
      </a:accent2>
      <a:accent3>
        <a:srgbClr val="0C89F0"/>
      </a:accent3>
      <a:accent4>
        <a:srgbClr val="B71CC3"/>
      </a:accent4>
      <a:accent5>
        <a:srgbClr val="181FB1"/>
      </a:accent5>
      <a:accent6>
        <a:srgbClr val="33CCFF"/>
      </a:accent6>
      <a:hlink>
        <a:srgbClr val="0563C1"/>
      </a:hlink>
      <a:folHlink>
        <a:srgbClr val="954F72"/>
      </a:folHlink>
    </a:clrScheme>
    <a:fontScheme name="自定义 8">
      <a:majorFont>
        <a:latin typeface="MiSans Heavy"/>
        <a:ea typeface="MiSans Heavy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DCD6CA"/>
          </a:solidFill>
          <a:prstDash val="soli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3249</Words>
  <Application>WPS 演示</Application>
  <PresentationFormat/>
  <Paragraphs>179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8</vt:i4>
      </vt:variant>
      <vt:variant>
        <vt:lpstr>幻灯片标题</vt:lpstr>
      </vt:variant>
      <vt:variant>
        <vt:i4>16</vt:i4>
      </vt:variant>
    </vt:vector>
  </HeadingPairs>
  <TitlesOfParts>
    <vt:vector size="34" baseType="lpstr">
      <vt:lpstr>Arial</vt:lpstr>
      <vt:lpstr>宋体</vt:lpstr>
      <vt:lpstr>Wingdings</vt:lpstr>
      <vt:lpstr>Arial</vt:lpstr>
      <vt:lpstr>微软雅黑</vt:lpstr>
      <vt:lpstr>Wingdings</vt:lpstr>
      <vt:lpstr>MiSans Normal</vt:lpstr>
      <vt:lpstr>Saturday Sans Regular</vt:lpstr>
      <vt:lpstr>MiSans Heavy</vt:lpstr>
      <vt:lpstr>Arial Unicode MS</vt:lpstr>
      <vt:lpstr>Office 主题​​</vt:lpstr>
      <vt:lpstr>默认主题</vt:lpstr>
      <vt:lpstr>中国风活动策划通用模板</vt:lpstr>
      <vt:lpstr>1_默认主题</vt:lpstr>
      <vt:lpstr>2_默认主题</vt:lpstr>
      <vt:lpstr>3_默认主题</vt:lpstr>
      <vt:lpstr>4_默认主题</vt:lpstr>
      <vt:lpstr>Office 主题</vt:lpstr>
      <vt:lpstr>AI 安全 × 计算机网络： 网络空间安全攻防与可信信息治理</vt:lpstr>
      <vt:lpstr>计算机网络场景下AI虚假信息治理与可信传输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理性使用AI，坚守学术诚信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人工智能生成虚假信息的成因探究</dc:title>
  <dc:creator/>
  <cp:lastModifiedBy>萧泽亮</cp:lastModifiedBy>
  <cp:revision>11</cp:revision>
  <dcterms:created xsi:type="dcterms:W3CDTF">2026-03-04T08:15:00Z</dcterms:created>
  <dcterms:modified xsi:type="dcterms:W3CDTF">2026-06-11T06:19:27Z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172921CD5877407EB426187E4197FD79_13</vt:lpwstr>
  </property>
</Properties>
</file>