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90" r:id="rId5"/>
    <p:sldMasterId id="2147483702" r:id="rId6"/>
    <p:sldMasterId id="2147483714" r:id="rId7"/>
  </p:sldMasterIdLst>
  <p:notesMasterIdLst>
    <p:notesMasterId r:id="rId59"/>
  </p:notesMasterIdLst>
  <p:handoutMasterIdLst>
    <p:handoutMasterId r:id="rId60"/>
  </p:handoutMasterIdLst>
  <p:sldIdLst>
    <p:sldId id="873" r:id="rId8"/>
    <p:sldId id="925" r:id="rId9"/>
    <p:sldId id="926" r:id="rId10"/>
    <p:sldId id="258" r:id="rId11"/>
    <p:sldId id="257" r:id="rId12"/>
    <p:sldId id="280" r:id="rId13"/>
    <p:sldId id="762" r:id="rId14"/>
    <p:sldId id="366" r:id="rId15"/>
    <p:sldId id="693" r:id="rId16"/>
    <p:sldId id="370" r:id="rId17"/>
    <p:sldId id="371" r:id="rId18"/>
    <p:sldId id="793" r:id="rId19"/>
    <p:sldId id="794" r:id="rId20"/>
    <p:sldId id="795" r:id="rId21"/>
    <p:sldId id="796" r:id="rId22"/>
    <p:sldId id="797" r:id="rId23"/>
    <p:sldId id="798" r:id="rId24"/>
    <p:sldId id="799" r:id="rId25"/>
    <p:sldId id="800" r:id="rId26"/>
    <p:sldId id="801" r:id="rId27"/>
    <p:sldId id="802" r:id="rId28"/>
    <p:sldId id="803" r:id="rId29"/>
    <p:sldId id="804" r:id="rId30"/>
    <p:sldId id="805" r:id="rId31"/>
    <p:sldId id="806" r:id="rId32"/>
    <p:sldId id="807" r:id="rId33"/>
    <p:sldId id="808" r:id="rId34"/>
    <p:sldId id="809" r:id="rId35"/>
    <p:sldId id="810" r:id="rId36"/>
    <p:sldId id="811" r:id="rId37"/>
    <p:sldId id="812" r:id="rId38"/>
    <p:sldId id="813" r:id="rId39"/>
    <p:sldId id="814" r:id="rId40"/>
    <p:sldId id="815" r:id="rId41"/>
    <p:sldId id="816" r:id="rId42"/>
    <p:sldId id="817" r:id="rId43"/>
    <p:sldId id="818" r:id="rId44"/>
    <p:sldId id="819" r:id="rId45"/>
    <p:sldId id="820" r:id="rId46"/>
    <p:sldId id="821" r:id="rId47"/>
    <p:sldId id="822" r:id="rId48"/>
    <p:sldId id="824" r:id="rId49"/>
    <p:sldId id="402" r:id="rId50"/>
    <p:sldId id="459" r:id="rId51"/>
    <p:sldId id="825" r:id="rId52"/>
    <p:sldId id="826" r:id="rId53"/>
    <p:sldId id="927" r:id="rId54"/>
    <p:sldId id="928" r:id="rId55"/>
    <p:sldId id="929" r:id="rId56"/>
    <p:sldId id="930" r:id="rId57"/>
    <p:sldId id="268" r:id="rId58"/>
  </p:sldIdLst>
  <p:sldSz cx="12198350" cy="6859270"/>
  <p:notesSz cx="6858000" cy="9144000"/>
  <p:custDataLst>
    <p:tags r:id="rId65"/>
  </p:custDataLst>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928" userDrawn="1">
          <p15:clr>
            <a:srgbClr val="A4A3A4"/>
          </p15:clr>
        </p15:guide>
        <p15:guide id="3" pos="866" userDrawn="1">
          <p15:clr>
            <a:srgbClr val="A4A3A4"/>
          </p15:clr>
        </p15:guide>
        <p15:guide id="4" pos="369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D8D"/>
    <a:srgbClr val="3E5CCC"/>
    <a:srgbClr val="92D050"/>
    <a:srgbClr val="3A4187"/>
    <a:srgbClr val="8C9EE0"/>
    <a:srgbClr val="28A7E1"/>
    <a:srgbClr val="1A8ABC"/>
    <a:srgbClr val="A4B3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5681" autoAdjust="0"/>
  </p:normalViewPr>
  <p:slideViewPr>
    <p:cSldViewPr showGuides="1">
      <p:cViewPr varScale="1">
        <p:scale>
          <a:sx n="58" d="100"/>
          <a:sy n="58" d="100"/>
        </p:scale>
        <p:origin x="-882" y="-78"/>
      </p:cViewPr>
      <p:guideLst>
        <p:guide orient="horz" pos="2160"/>
        <p:guide orient="horz" pos="2928"/>
        <p:guide pos="866"/>
        <p:guide pos="36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2852" y="3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5" Type="http://schemas.openxmlformats.org/officeDocument/2006/relationships/tags" Target="tags/tag237.xml"/><Relationship Id="rId64" Type="http://schemas.openxmlformats.org/officeDocument/2006/relationships/commentAuthors" Target="commentAuthors.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Master" Target="slideMasters/slideMaster5.xml"/><Relationship Id="rId59" Type="http://schemas.openxmlformats.org/officeDocument/2006/relationships/notesMaster" Target="notesMasters/notesMaster1.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3648A5-1AAC-44C2-A860-4F80AF8A9A2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4BE859-46AC-4E08-A9B0-A4992BE5FD0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F97D0-0773-4E69-AF7F-C79F2523E17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1F428-825D-447D-9C0B-75CC2874064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image" Target="../media/image4.png"/><Relationship Id="rId7" Type="http://schemas.openxmlformats.org/officeDocument/2006/relationships/tags" Target="../tags/tag76.xml"/><Relationship Id="rId6" Type="http://schemas.microsoft.com/office/2007/relationships/hdphoto" Target="../media/image3.wdp"/><Relationship Id="rId5" Type="http://schemas.openxmlformats.org/officeDocument/2006/relationships/image" Target="../media/image2.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9" Type="http://schemas.openxmlformats.org/officeDocument/2006/relationships/tags" Target="../tags/tag85.xml"/><Relationship Id="rId18" Type="http://schemas.openxmlformats.org/officeDocument/2006/relationships/tags" Target="../tags/tag84.xml"/><Relationship Id="rId17" Type="http://schemas.openxmlformats.org/officeDocument/2006/relationships/tags" Target="../tags/tag83.xml"/><Relationship Id="rId16" Type="http://schemas.openxmlformats.org/officeDocument/2006/relationships/tags" Target="../tags/tag82.xml"/><Relationship Id="rId15" Type="http://schemas.openxmlformats.org/officeDocument/2006/relationships/image" Target="../media/image6.png"/><Relationship Id="rId14" Type="http://schemas.openxmlformats.org/officeDocument/2006/relationships/tags" Target="../tags/tag81.xml"/><Relationship Id="rId13" Type="http://schemas.openxmlformats.org/officeDocument/2006/relationships/image" Target="../media/image5.png"/><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image" Target="../media/image7.png"/><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101.xml"/><Relationship Id="rId7" Type="http://schemas.openxmlformats.org/officeDocument/2006/relationships/image" Target="../media/image4.png"/><Relationship Id="rId6" Type="http://schemas.openxmlformats.org/officeDocument/2006/relationships/tags" Target="../tags/tag100.xml"/><Relationship Id="rId5" Type="http://schemas.openxmlformats.org/officeDocument/2006/relationships/image" Target="../media/image8.png"/><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6" Type="http://schemas.openxmlformats.org/officeDocument/2006/relationships/tags" Target="../tags/tag107.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microsoft.com/office/2007/relationships/hdphoto" Target="../media/image3.wdp"/><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microsoft.com/office/2007/relationships/hdphoto" Target="../media/image3.wdp"/><Relationship Id="rId5" Type="http://schemas.openxmlformats.org/officeDocument/2006/relationships/image" Target="../media/image2.png"/><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7" Type="http://schemas.openxmlformats.org/officeDocument/2006/relationships/tags" Target="../tags/tag148.xml"/><Relationship Id="rId16" Type="http://schemas.openxmlformats.org/officeDocument/2006/relationships/tags" Target="../tags/tag147.xml"/><Relationship Id="rId15" Type="http://schemas.openxmlformats.org/officeDocument/2006/relationships/image" Target="../media/image4.png"/><Relationship Id="rId14" Type="http://schemas.openxmlformats.org/officeDocument/2006/relationships/tags" Target="../tags/tag146.xml"/><Relationship Id="rId13" Type="http://schemas.openxmlformats.org/officeDocument/2006/relationships/image" Target="../media/image6.png"/><Relationship Id="rId12" Type="http://schemas.openxmlformats.org/officeDocument/2006/relationships/tags" Target="../tags/tag145.xml"/><Relationship Id="rId11" Type="http://schemas.openxmlformats.org/officeDocument/2006/relationships/image" Target="../media/image5.png"/><Relationship Id="rId10" Type="http://schemas.openxmlformats.org/officeDocument/2006/relationships/tags" Target="../tags/tag144.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7" Type="http://schemas.openxmlformats.org/officeDocument/2006/relationships/tags" Target="../tags/tag208.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4" y="1122571"/>
            <a:ext cx="9148763" cy="2388042"/>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794" y="3602705"/>
            <a:ext cx="9148763" cy="165606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2F8E11F-A8D0-4C35-814A-C0CCC24ED9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479051-DF4B-484A-878C-DADF26DB6B9C}"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2F8E11F-A8D0-4C35-814A-C0CCC24ED9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479051-DF4B-484A-878C-DADF26DB6B9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10055"/>
            <a:ext cx="10521077" cy="2853265"/>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2283" y="4590313"/>
            <a:ext cx="10521077" cy="15004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2F8E11F-A8D0-4C35-814A-C0CCC24ED9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479051-DF4B-484A-878C-DADF26DB6B9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637" y="1825963"/>
            <a:ext cx="5184299" cy="435214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5415" y="1825963"/>
            <a:ext cx="5184299" cy="435214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2F8E11F-A8D0-4C35-814A-C0CCC24ED9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479051-DF4B-484A-878C-DADF26DB6B9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193"/>
            <a:ext cx="10521077" cy="1325808"/>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40225" y="1681474"/>
            <a:ext cx="5160473" cy="8240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40225" y="2505539"/>
            <a:ext cx="5160473" cy="368527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5415" y="1681474"/>
            <a:ext cx="5185888" cy="8240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5415" y="2505539"/>
            <a:ext cx="5185888" cy="368527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2F8E11F-A8D0-4C35-814A-C0CCC24ED98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D479051-DF4B-484A-878C-DADF26DB6B9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2F8E11F-A8D0-4C35-814A-C0CCC24ED98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D479051-DF4B-484A-878C-DADF26DB6B9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F8E11F-A8D0-4C35-814A-C0CCC24ED98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D479051-DF4B-484A-878C-DADF26DB6B9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5" y="457285"/>
            <a:ext cx="3934285" cy="1600496"/>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5888" y="987608"/>
            <a:ext cx="6175415" cy="48745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40225" y="2057781"/>
            <a:ext cx="3934285" cy="38122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2F8E11F-A8D0-4C35-814A-C0CCC24ED9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479051-DF4B-484A-878C-DADF26DB6B9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5" y="457285"/>
            <a:ext cx="3934285" cy="1600496"/>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5888" y="987608"/>
            <a:ext cx="6175415" cy="4874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hasCustomPrompt="1"/>
          </p:nvPr>
        </p:nvSpPr>
        <p:spPr>
          <a:xfrm>
            <a:off x="840225" y="2057781"/>
            <a:ext cx="3934285" cy="38122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2F8E11F-A8D0-4C35-814A-C0CCC24ED9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479051-DF4B-484A-878C-DADF26DB6B9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2F8E11F-A8D0-4C35-814A-C0CCC24ED9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479051-DF4B-484A-878C-DADF26DB6B9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193"/>
            <a:ext cx="2630269" cy="581291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637" y="365193"/>
            <a:ext cx="7738328" cy="581291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2F8E11F-A8D0-4C35-814A-C0CCC24ED9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479051-DF4B-484A-878C-DADF26DB6B9C}"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rot="10800000" flipH="1">
            <a:off x="9708613" y="5066118"/>
            <a:ext cx="3021689" cy="2147477"/>
            <a:chOff x="2074" y="-2"/>
            <a:chExt cx="4082" cy="2902"/>
          </a:xfrm>
          <a:gradFill>
            <a:gsLst>
              <a:gs pos="0">
                <a:srgbClr val="363F4A"/>
              </a:gs>
              <a:gs pos="97101">
                <a:srgbClr val="20AEE5"/>
              </a:gs>
              <a:gs pos="73000">
                <a:srgbClr val="0070C0"/>
              </a:gs>
            </a:gsLst>
            <a:lin ang="10800000" scaled="0"/>
          </a:gradFill>
        </p:grpSpPr>
        <p:sp>
          <p:nvSpPr>
            <p:cNvPr id="8" name="Oval 5"/>
            <p:cNvSpPr>
              <a:spLocks noChangeArrowheads="1"/>
            </p:cNvSpPr>
            <p:nvPr/>
          </p:nvSpPr>
          <p:spPr bwMode="auto">
            <a:xfrm>
              <a:off x="5919" y="2014"/>
              <a:ext cx="56" cy="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9" name="Freeform 6"/>
            <p:cNvSpPr/>
            <p:nvPr/>
          </p:nvSpPr>
          <p:spPr bwMode="auto">
            <a:xfrm>
              <a:off x="5747" y="701"/>
              <a:ext cx="122" cy="142"/>
            </a:xfrm>
            <a:custGeom>
              <a:avLst/>
              <a:gdLst>
                <a:gd name="T0" fmla="*/ 122 w 122"/>
                <a:gd name="T1" fmla="*/ 71 h 142"/>
                <a:gd name="T2" fmla="*/ 61 w 122"/>
                <a:gd name="T3" fmla="*/ 106 h 142"/>
                <a:gd name="T4" fmla="*/ 0 w 122"/>
                <a:gd name="T5" fmla="*/ 142 h 142"/>
                <a:gd name="T6" fmla="*/ 0 w 122"/>
                <a:gd name="T7" fmla="*/ 71 h 142"/>
                <a:gd name="T8" fmla="*/ 0 w 122"/>
                <a:gd name="T9" fmla="*/ 0 h 142"/>
                <a:gd name="T10" fmla="*/ 61 w 122"/>
                <a:gd name="T11" fmla="*/ 35 h 142"/>
                <a:gd name="T12" fmla="*/ 122 w 122"/>
                <a:gd name="T13" fmla="*/ 71 h 142"/>
              </a:gdLst>
              <a:ahLst/>
              <a:cxnLst>
                <a:cxn ang="0">
                  <a:pos x="T0" y="T1"/>
                </a:cxn>
                <a:cxn ang="0">
                  <a:pos x="T2" y="T3"/>
                </a:cxn>
                <a:cxn ang="0">
                  <a:pos x="T4" y="T5"/>
                </a:cxn>
                <a:cxn ang="0">
                  <a:pos x="T6" y="T7"/>
                </a:cxn>
                <a:cxn ang="0">
                  <a:pos x="T8" y="T9"/>
                </a:cxn>
                <a:cxn ang="0">
                  <a:pos x="T10" y="T11"/>
                </a:cxn>
                <a:cxn ang="0">
                  <a:pos x="T12" y="T13"/>
                </a:cxn>
              </a:cxnLst>
              <a:rect l="0" t="0" r="r" b="b"/>
              <a:pathLst>
                <a:path w="122" h="142">
                  <a:moveTo>
                    <a:pt x="122" y="71"/>
                  </a:moveTo>
                  <a:lnTo>
                    <a:pt x="61" y="106"/>
                  </a:lnTo>
                  <a:lnTo>
                    <a:pt x="0" y="142"/>
                  </a:lnTo>
                  <a:lnTo>
                    <a:pt x="0" y="71"/>
                  </a:lnTo>
                  <a:lnTo>
                    <a:pt x="0" y="0"/>
                  </a:lnTo>
                  <a:lnTo>
                    <a:pt x="61" y="35"/>
                  </a:lnTo>
                  <a:lnTo>
                    <a:pt x="12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10" name="Oval 7"/>
            <p:cNvSpPr>
              <a:spLocks noChangeArrowheads="1"/>
            </p:cNvSpPr>
            <p:nvPr/>
          </p:nvSpPr>
          <p:spPr bwMode="auto">
            <a:xfrm>
              <a:off x="5167" y="74"/>
              <a:ext cx="55" cy="5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11" name="Freeform 8"/>
            <p:cNvSpPr>
              <a:spLocks noEditPoints="1"/>
            </p:cNvSpPr>
            <p:nvPr/>
          </p:nvSpPr>
          <p:spPr bwMode="auto">
            <a:xfrm>
              <a:off x="3181" y="421"/>
              <a:ext cx="242" cy="239"/>
            </a:xfrm>
            <a:custGeom>
              <a:avLst/>
              <a:gdLst>
                <a:gd name="T0" fmla="*/ 71 w 143"/>
                <a:gd name="T1" fmla="*/ 141 h 141"/>
                <a:gd name="T2" fmla="*/ 143 w 143"/>
                <a:gd name="T3" fmla="*/ 70 h 141"/>
                <a:gd name="T4" fmla="*/ 71 w 143"/>
                <a:gd name="T5" fmla="*/ 0 h 141"/>
                <a:gd name="T6" fmla="*/ 0 w 143"/>
                <a:gd name="T7" fmla="*/ 70 h 141"/>
                <a:gd name="T8" fmla="*/ 71 w 143"/>
                <a:gd name="T9" fmla="*/ 141 h 141"/>
                <a:gd name="T10" fmla="*/ 71 w 143"/>
                <a:gd name="T11" fmla="*/ 4 h 141"/>
                <a:gd name="T12" fmla="*/ 139 w 143"/>
                <a:gd name="T13" fmla="*/ 70 h 141"/>
                <a:gd name="T14" fmla="*/ 71 w 143"/>
                <a:gd name="T15" fmla="*/ 137 h 141"/>
                <a:gd name="T16" fmla="*/ 4 w 143"/>
                <a:gd name="T17" fmla="*/ 70 h 141"/>
                <a:gd name="T18" fmla="*/ 71 w 143"/>
                <a:gd name="T19"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1">
                  <a:moveTo>
                    <a:pt x="71" y="141"/>
                  </a:moveTo>
                  <a:cubicBezTo>
                    <a:pt x="111" y="141"/>
                    <a:pt x="143" y="109"/>
                    <a:pt x="143" y="70"/>
                  </a:cubicBezTo>
                  <a:cubicBezTo>
                    <a:pt x="143" y="32"/>
                    <a:pt x="111" y="0"/>
                    <a:pt x="71" y="0"/>
                  </a:cubicBezTo>
                  <a:cubicBezTo>
                    <a:pt x="32" y="0"/>
                    <a:pt x="0" y="32"/>
                    <a:pt x="0" y="70"/>
                  </a:cubicBezTo>
                  <a:cubicBezTo>
                    <a:pt x="0" y="109"/>
                    <a:pt x="32" y="141"/>
                    <a:pt x="71" y="141"/>
                  </a:cubicBezTo>
                  <a:close/>
                  <a:moveTo>
                    <a:pt x="71" y="4"/>
                  </a:moveTo>
                  <a:cubicBezTo>
                    <a:pt x="108" y="4"/>
                    <a:pt x="139" y="34"/>
                    <a:pt x="139" y="70"/>
                  </a:cubicBezTo>
                  <a:cubicBezTo>
                    <a:pt x="139" y="107"/>
                    <a:pt x="108" y="137"/>
                    <a:pt x="71" y="137"/>
                  </a:cubicBezTo>
                  <a:cubicBezTo>
                    <a:pt x="34" y="137"/>
                    <a:pt x="4" y="107"/>
                    <a:pt x="4" y="70"/>
                  </a:cubicBezTo>
                  <a:cubicBezTo>
                    <a:pt x="4" y="34"/>
                    <a:pt x="34" y="4"/>
                    <a:pt x="7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12" name="Freeform 9"/>
            <p:cNvSpPr>
              <a:spLocks noEditPoints="1"/>
            </p:cNvSpPr>
            <p:nvPr/>
          </p:nvSpPr>
          <p:spPr bwMode="auto">
            <a:xfrm>
              <a:off x="5441" y="1498"/>
              <a:ext cx="189" cy="187"/>
            </a:xfrm>
            <a:custGeom>
              <a:avLst/>
              <a:gdLst>
                <a:gd name="T0" fmla="*/ 112 w 112"/>
                <a:gd name="T1" fmla="*/ 56 h 111"/>
                <a:gd name="T2" fmla="*/ 56 w 112"/>
                <a:gd name="T3" fmla="*/ 0 h 111"/>
                <a:gd name="T4" fmla="*/ 0 w 112"/>
                <a:gd name="T5" fmla="*/ 56 h 111"/>
                <a:gd name="T6" fmla="*/ 56 w 112"/>
                <a:gd name="T7" fmla="*/ 111 h 111"/>
                <a:gd name="T8" fmla="*/ 112 w 112"/>
                <a:gd name="T9" fmla="*/ 56 h 111"/>
                <a:gd name="T10" fmla="*/ 11 w 112"/>
                <a:gd name="T11" fmla="*/ 56 h 111"/>
                <a:gd name="T12" fmla="*/ 56 w 112"/>
                <a:gd name="T13" fmla="*/ 11 h 111"/>
                <a:gd name="T14" fmla="*/ 102 w 112"/>
                <a:gd name="T15" fmla="*/ 56 h 111"/>
                <a:gd name="T16" fmla="*/ 56 w 112"/>
                <a:gd name="T17" fmla="*/ 101 h 111"/>
                <a:gd name="T18" fmla="*/ 11 w 112"/>
                <a:gd name="T1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1">
                  <a:moveTo>
                    <a:pt x="112" y="56"/>
                  </a:moveTo>
                  <a:cubicBezTo>
                    <a:pt x="112" y="25"/>
                    <a:pt x="87" y="0"/>
                    <a:pt x="56" y="0"/>
                  </a:cubicBezTo>
                  <a:cubicBezTo>
                    <a:pt x="25" y="0"/>
                    <a:pt x="0" y="25"/>
                    <a:pt x="0" y="56"/>
                  </a:cubicBezTo>
                  <a:cubicBezTo>
                    <a:pt x="0" y="86"/>
                    <a:pt x="25" y="111"/>
                    <a:pt x="56" y="111"/>
                  </a:cubicBezTo>
                  <a:cubicBezTo>
                    <a:pt x="87" y="111"/>
                    <a:pt x="112" y="86"/>
                    <a:pt x="112" y="56"/>
                  </a:cubicBezTo>
                  <a:close/>
                  <a:moveTo>
                    <a:pt x="11" y="56"/>
                  </a:moveTo>
                  <a:cubicBezTo>
                    <a:pt x="11" y="31"/>
                    <a:pt x="31" y="11"/>
                    <a:pt x="56" y="11"/>
                  </a:cubicBezTo>
                  <a:cubicBezTo>
                    <a:pt x="81" y="11"/>
                    <a:pt x="102" y="31"/>
                    <a:pt x="102" y="56"/>
                  </a:cubicBezTo>
                  <a:cubicBezTo>
                    <a:pt x="102" y="80"/>
                    <a:pt x="81" y="101"/>
                    <a:pt x="56" y="101"/>
                  </a:cubicBezTo>
                  <a:cubicBezTo>
                    <a:pt x="31" y="101"/>
                    <a:pt x="11" y="80"/>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13" name="Oval 10"/>
            <p:cNvSpPr>
              <a:spLocks noChangeArrowheads="1"/>
            </p:cNvSpPr>
            <p:nvPr/>
          </p:nvSpPr>
          <p:spPr bwMode="auto">
            <a:xfrm>
              <a:off x="2943" y="640"/>
              <a:ext cx="84" cy="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14" name="Freeform 11"/>
            <p:cNvSpPr>
              <a:spLocks noEditPoints="1"/>
            </p:cNvSpPr>
            <p:nvPr/>
          </p:nvSpPr>
          <p:spPr bwMode="auto">
            <a:xfrm>
              <a:off x="2074" y="-2"/>
              <a:ext cx="3877" cy="2555"/>
            </a:xfrm>
            <a:custGeom>
              <a:avLst/>
              <a:gdLst>
                <a:gd name="T0" fmla="*/ 425 w 2293"/>
                <a:gd name="T1" fmla="*/ 226 h 1510"/>
                <a:gd name="T2" fmla="*/ 327 w 2293"/>
                <a:gd name="T3" fmla="*/ 320 h 1510"/>
                <a:gd name="T4" fmla="*/ 726 w 2293"/>
                <a:gd name="T5" fmla="*/ 424 h 1510"/>
                <a:gd name="T6" fmla="*/ 1311 w 2293"/>
                <a:gd name="T7" fmla="*/ 457 h 1510"/>
                <a:gd name="T8" fmla="*/ 1374 w 2293"/>
                <a:gd name="T9" fmla="*/ 550 h 1510"/>
                <a:gd name="T10" fmla="*/ 1068 w 2293"/>
                <a:gd name="T11" fmla="*/ 571 h 1510"/>
                <a:gd name="T12" fmla="*/ 1571 w 2293"/>
                <a:gd name="T13" fmla="*/ 457 h 1510"/>
                <a:gd name="T14" fmla="*/ 1525 w 2293"/>
                <a:gd name="T15" fmla="*/ 708 h 1510"/>
                <a:gd name="T16" fmla="*/ 1395 w 2293"/>
                <a:gd name="T17" fmla="*/ 934 h 1510"/>
                <a:gd name="T18" fmla="*/ 1623 w 2293"/>
                <a:gd name="T19" fmla="*/ 611 h 1510"/>
                <a:gd name="T20" fmla="*/ 1755 w 2293"/>
                <a:gd name="T21" fmla="*/ 858 h 1510"/>
                <a:gd name="T22" fmla="*/ 1703 w 2293"/>
                <a:gd name="T23" fmla="*/ 769 h 1510"/>
                <a:gd name="T24" fmla="*/ 1596 w 2293"/>
                <a:gd name="T25" fmla="*/ 1196 h 1510"/>
                <a:gd name="T26" fmla="*/ 1527 w 2293"/>
                <a:gd name="T27" fmla="*/ 1288 h 1510"/>
                <a:gd name="T28" fmla="*/ 1607 w 2293"/>
                <a:gd name="T29" fmla="*/ 1019 h 1510"/>
                <a:gd name="T30" fmla="*/ 1635 w 2293"/>
                <a:gd name="T31" fmla="*/ 1331 h 1510"/>
                <a:gd name="T32" fmla="*/ 1840 w 2293"/>
                <a:gd name="T33" fmla="*/ 972 h 1510"/>
                <a:gd name="T34" fmla="*/ 1939 w 2293"/>
                <a:gd name="T35" fmla="*/ 1331 h 1510"/>
                <a:gd name="T36" fmla="*/ 1964 w 2293"/>
                <a:gd name="T37" fmla="*/ 1510 h 1510"/>
                <a:gd name="T38" fmla="*/ 1989 w 2293"/>
                <a:gd name="T39" fmla="*/ 1331 h 1510"/>
                <a:gd name="T40" fmla="*/ 1850 w 2293"/>
                <a:gd name="T41" fmla="*/ 972 h 1510"/>
                <a:gd name="T42" fmla="*/ 1879 w 2293"/>
                <a:gd name="T43" fmla="*/ 685 h 1510"/>
                <a:gd name="T44" fmla="*/ 2253 w 2293"/>
                <a:gd name="T45" fmla="*/ 680 h 1510"/>
                <a:gd name="T46" fmla="*/ 2056 w 2293"/>
                <a:gd name="T47" fmla="*/ 657 h 1510"/>
                <a:gd name="T48" fmla="*/ 2033 w 2293"/>
                <a:gd name="T49" fmla="*/ 269 h 1510"/>
                <a:gd name="T50" fmla="*/ 2268 w 2293"/>
                <a:gd name="T51" fmla="*/ 36 h 1510"/>
                <a:gd name="T52" fmla="*/ 2259 w 2293"/>
                <a:gd name="T53" fmla="*/ 22 h 1510"/>
                <a:gd name="T54" fmla="*/ 1845 w 2293"/>
                <a:gd name="T55" fmla="*/ 191 h 1510"/>
                <a:gd name="T56" fmla="*/ 1681 w 2293"/>
                <a:gd name="T57" fmla="*/ 282 h 1510"/>
                <a:gd name="T58" fmla="*/ 1272 w 2293"/>
                <a:gd name="T59" fmla="*/ 16 h 1510"/>
                <a:gd name="T60" fmla="*/ 1265 w 2293"/>
                <a:gd name="T61" fmla="*/ 30 h 1510"/>
                <a:gd name="T62" fmla="*/ 1216 w 2293"/>
                <a:gd name="T63" fmla="*/ 16 h 1510"/>
                <a:gd name="T64" fmla="*/ 1209 w 2293"/>
                <a:gd name="T65" fmla="*/ 30 h 1510"/>
                <a:gd name="T66" fmla="*/ 1138 w 2293"/>
                <a:gd name="T67" fmla="*/ 204 h 1510"/>
                <a:gd name="T68" fmla="*/ 1391 w 2293"/>
                <a:gd name="T69" fmla="*/ 210 h 1510"/>
                <a:gd name="T70" fmla="*/ 1448 w 2293"/>
                <a:gd name="T71" fmla="*/ 209 h 1510"/>
                <a:gd name="T72" fmla="*/ 1840 w 2293"/>
                <a:gd name="T73" fmla="*/ 687 h 1510"/>
                <a:gd name="T74" fmla="*/ 1360 w 2293"/>
                <a:gd name="T75" fmla="*/ 447 h 1510"/>
                <a:gd name="T76" fmla="*/ 948 w 2293"/>
                <a:gd name="T77" fmla="*/ 315 h 1510"/>
                <a:gd name="T78" fmla="*/ 515 w 2293"/>
                <a:gd name="T79" fmla="*/ 315 h 1510"/>
                <a:gd name="T80" fmla="*/ 0 w 2293"/>
                <a:gd name="T81" fmla="*/ 231 h 1510"/>
                <a:gd name="T82" fmla="*/ 1273 w 2293"/>
                <a:gd name="T83" fmla="*/ 853 h 1510"/>
                <a:gd name="T84" fmla="*/ 1516 w 2293"/>
                <a:gd name="T85" fmla="*/ 853 h 1510"/>
                <a:gd name="T86" fmla="*/ 1765 w 2293"/>
                <a:gd name="T87" fmla="*/ 826 h 1510"/>
                <a:gd name="T88" fmla="*/ 1869 w 2293"/>
                <a:gd name="T89" fmla="*/ 783 h 1510"/>
                <a:gd name="T90" fmla="*/ 1869 w 2293"/>
                <a:gd name="T91" fmla="*/ 783 h 1510"/>
                <a:gd name="T92" fmla="*/ 2039 w 2293"/>
                <a:gd name="T93" fmla="*/ 452 h 1510"/>
                <a:gd name="T94" fmla="*/ 1840 w 2293"/>
                <a:gd name="T95" fmla="*/ 643 h 1510"/>
                <a:gd name="T96" fmla="*/ 1845 w 2293"/>
                <a:gd name="T97" fmla="*/ 227 h 1510"/>
                <a:gd name="T98" fmla="*/ 2043 w 2293"/>
                <a:gd name="T99" fmla="*/ 452 h 1510"/>
                <a:gd name="T100" fmla="*/ 1845 w 2293"/>
                <a:gd name="T101" fmla="*/ 227 h 1510"/>
                <a:gd name="T102" fmla="*/ 1647 w 2293"/>
                <a:gd name="T103" fmla="*/ 452 h 1510"/>
                <a:gd name="T104" fmla="*/ 726 w 2293"/>
                <a:gd name="T105" fmla="*/ 227 h 1510"/>
                <a:gd name="T106" fmla="*/ 726 w 2293"/>
                <a:gd name="T107" fmla="*/ 227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3" h="1510">
                  <a:moveTo>
                    <a:pt x="25" y="255"/>
                  </a:moveTo>
                  <a:cubicBezTo>
                    <a:pt x="39" y="255"/>
                    <a:pt x="50" y="244"/>
                    <a:pt x="50" y="231"/>
                  </a:cubicBezTo>
                  <a:cubicBezTo>
                    <a:pt x="50" y="229"/>
                    <a:pt x="50" y="227"/>
                    <a:pt x="50" y="226"/>
                  </a:cubicBezTo>
                  <a:cubicBezTo>
                    <a:pt x="425" y="226"/>
                    <a:pt x="425" y="226"/>
                    <a:pt x="425" y="226"/>
                  </a:cubicBezTo>
                  <a:cubicBezTo>
                    <a:pt x="502" y="315"/>
                    <a:pt x="502" y="315"/>
                    <a:pt x="502" y="315"/>
                  </a:cubicBezTo>
                  <a:cubicBezTo>
                    <a:pt x="360" y="315"/>
                    <a:pt x="360" y="315"/>
                    <a:pt x="360" y="315"/>
                  </a:cubicBezTo>
                  <a:cubicBezTo>
                    <a:pt x="358" y="309"/>
                    <a:pt x="351" y="304"/>
                    <a:pt x="344" y="304"/>
                  </a:cubicBezTo>
                  <a:cubicBezTo>
                    <a:pt x="335" y="304"/>
                    <a:pt x="327" y="311"/>
                    <a:pt x="327" y="320"/>
                  </a:cubicBezTo>
                  <a:cubicBezTo>
                    <a:pt x="327" y="329"/>
                    <a:pt x="335" y="337"/>
                    <a:pt x="344" y="337"/>
                  </a:cubicBezTo>
                  <a:cubicBezTo>
                    <a:pt x="351" y="337"/>
                    <a:pt x="358" y="332"/>
                    <a:pt x="360" y="326"/>
                  </a:cubicBezTo>
                  <a:cubicBezTo>
                    <a:pt x="621" y="326"/>
                    <a:pt x="621" y="326"/>
                    <a:pt x="621" y="326"/>
                  </a:cubicBezTo>
                  <a:cubicBezTo>
                    <a:pt x="624" y="380"/>
                    <a:pt x="670" y="424"/>
                    <a:pt x="726" y="424"/>
                  </a:cubicBezTo>
                  <a:cubicBezTo>
                    <a:pt x="782" y="424"/>
                    <a:pt x="829" y="380"/>
                    <a:pt x="831" y="326"/>
                  </a:cubicBezTo>
                  <a:cubicBezTo>
                    <a:pt x="944" y="326"/>
                    <a:pt x="944" y="326"/>
                    <a:pt x="944" y="326"/>
                  </a:cubicBezTo>
                  <a:cubicBezTo>
                    <a:pt x="1077" y="457"/>
                    <a:pt x="1077" y="457"/>
                    <a:pt x="1077" y="457"/>
                  </a:cubicBezTo>
                  <a:cubicBezTo>
                    <a:pt x="1311" y="457"/>
                    <a:pt x="1311" y="457"/>
                    <a:pt x="1311" y="457"/>
                  </a:cubicBezTo>
                  <a:cubicBezTo>
                    <a:pt x="1314" y="468"/>
                    <a:pt x="1324" y="477"/>
                    <a:pt x="1336" y="477"/>
                  </a:cubicBezTo>
                  <a:cubicBezTo>
                    <a:pt x="1348" y="477"/>
                    <a:pt x="1358" y="468"/>
                    <a:pt x="1360" y="457"/>
                  </a:cubicBezTo>
                  <a:cubicBezTo>
                    <a:pt x="1468" y="457"/>
                    <a:pt x="1468" y="457"/>
                    <a:pt x="1468" y="457"/>
                  </a:cubicBezTo>
                  <a:cubicBezTo>
                    <a:pt x="1374" y="550"/>
                    <a:pt x="1374" y="550"/>
                    <a:pt x="1374" y="550"/>
                  </a:cubicBezTo>
                  <a:cubicBezTo>
                    <a:pt x="1084" y="550"/>
                    <a:pt x="1084" y="550"/>
                    <a:pt x="1084" y="550"/>
                  </a:cubicBezTo>
                  <a:cubicBezTo>
                    <a:pt x="1082" y="543"/>
                    <a:pt x="1075" y="539"/>
                    <a:pt x="1068" y="539"/>
                  </a:cubicBezTo>
                  <a:cubicBezTo>
                    <a:pt x="1059" y="539"/>
                    <a:pt x="1051" y="546"/>
                    <a:pt x="1051" y="555"/>
                  </a:cubicBezTo>
                  <a:cubicBezTo>
                    <a:pt x="1051" y="564"/>
                    <a:pt x="1059" y="571"/>
                    <a:pt x="1068" y="571"/>
                  </a:cubicBezTo>
                  <a:cubicBezTo>
                    <a:pt x="1075" y="571"/>
                    <a:pt x="1082" y="567"/>
                    <a:pt x="1084" y="560"/>
                  </a:cubicBezTo>
                  <a:cubicBezTo>
                    <a:pt x="1378" y="560"/>
                    <a:pt x="1378" y="560"/>
                    <a:pt x="1378" y="560"/>
                  </a:cubicBezTo>
                  <a:cubicBezTo>
                    <a:pt x="1483" y="457"/>
                    <a:pt x="1483" y="457"/>
                    <a:pt x="1483" y="457"/>
                  </a:cubicBezTo>
                  <a:cubicBezTo>
                    <a:pt x="1571" y="457"/>
                    <a:pt x="1571" y="457"/>
                    <a:pt x="1571" y="457"/>
                  </a:cubicBezTo>
                  <a:cubicBezTo>
                    <a:pt x="1572" y="511"/>
                    <a:pt x="1589" y="561"/>
                    <a:pt x="1617" y="603"/>
                  </a:cubicBezTo>
                  <a:cubicBezTo>
                    <a:pt x="1617" y="603"/>
                    <a:pt x="1617" y="603"/>
                    <a:pt x="1617" y="603"/>
                  </a:cubicBezTo>
                  <a:cubicBezTo>
                    <a:pt x="1517" y="701"/>
                    <a:pt x="1517" y="701"/>
                    <a:pt x="1517" y="701"/>
                  </a:cubicBezTo>
                  <a:cubicBezTo>
                    <a:pt x="1525" y="708"/>
                    <a:pt x="1525" y="708"/>
                    <a:pt x="1525" y="708"/>
                  </a:cubicBezTo>
                  <a:cubicBezTo>
                    <a:pt x="1395" y="634"/>
                    <a:pt x="1395" y="634"/>
                    <a:pt x="1395" y="634"/>
                  </a:cubicBezTo>
                  <a:cubicBezTo>
                    <a:pt x="1263" y="709"/>
                    <a:pt x="1263" y="709"/>
                    <a:pt x="1263" y="709"/>
                  </a:cubicBezTo>
                  <a:cubicBezTo>
                    <a:pt x="1263" y="859"/>
                    <a:pt x="1263" y="859"/>
                    <a:pt x="1263" y="859"/>
                  </a:cubicBezTo>
                  <a:cubicBezTo>
                    <a:pt x="1395" y="934"/>
                    <a:pt x="1395" y="934"/>
                    <a:pt x="1395" y="934"/>
                  </a:cubicBezTo>
                  <a:cubicBezTo>
                    <a:pt x="1526" y="859"/>
                    <a:pt x="1526" y="859"/>
                    <a:pt x="1526" y="859"/>
                  </a:cubicBezTo>
                  <a:cubicBezTo>
                    <a:pt x="1526" y="709"/>
                    <a:pt x="1526" y="709"/>
                    <a:pt x="1526" y="709"/>
                  </a:cubicBezTo>
                  <a:cubicBezTo>
                    <a:pt x="1525" y="708"/>
                    <a:pt x="1525" y="708"/>
                    <a:pt x="1525" y="708"/>
                  </a:cubicBezTo>
                  <a:cubicBezTo>
                    <a:pt x="1623" y="611"/>
                    <a:pt x="1623" y="611"/>
                    <a:pt x="1623" y="611"/>
                  </a:cubicBezTo>
                  <a:cubicBezTo>
                    <a:pt x="1672" y="677"/>
                    <a:pt x="1751" y="721"/>
                    <a:pt x="1840" y="723"/>
                  </a:cubicBezTo>
                  <a:cubicBezTo>
                    <a:pt x="1840" y="772"/>
                    <a:pt x="1840" y="772"/>
                    <a:pt x="1840" y="772"/>
                  </a:cubicBezTo>
                  <a:cubicBezTo>
                    <a:pt x="1755" y="821"/>
                    <a:pt x="1755" y="821"/>
                    <a:pt x="1755" y="821"/>
                  </a:cubicBezTo>
                  <a:cubicBezTo>
                    <a:pt x="1755" y="858"/>
                    <a:pt x="1755" y="858"/>
                    <a:pt x="1755" y="858"/>
                  </a:cubicBezTo>
                  <a:cubicBezTo>
                    <a:pt x="1680" y="932"/>
                    <a:pt x="1680" y="932"/>
                    <a:pt x="1680" y="932"/>
                  </a:cubicBezTo>
                  <a:cubicBezTo>
                    <a:pt x="1680" y="807"/>
                    <a:pt x="1680" y="807"/>
                    <a:pt x="1680" y="807"/>
                  </a:cubicBezTo>
                  <a:cubicBezTo>
                    <a:pt x="1711" y="776"/>
                    <a:pt x="1711" y="776"/>
                    <a:pt x="1711" y="776"/>
                  </a:cubicBezTo>
                  <a:cubicBezTo>
                    <a:pt x="1703" y="769"/>
                    <a:pt x="1703" y="769"/>
                    <a:pt x="1703" y="769"/>
                  </a:cubicBezTo>
                  <a:cubicBezTo>
                    <a:pt x="1669" y="803"/>
                    <a:pt x="1669" y="803"/>
                    <a:pt x="1669" y="803"/>
                  </a:cubicBezTo>
                  <a:cubicBezTo>
                    <a:pt x="1669" y="943"/>
                    <a:pt x="1669" y="943"/>
                    <a:pt x="1669" y="943"/>
                  </a:cubicBezTo>
                  <a:cubicBezTo>
                    <a:pt x="1596" y="1015"/>
                    <a:pt x="1596" y="1015"/>
                    <a:pt x="1596" y="1015"/>
                  </a:cubicBezTo>
                  <a:cubicBezTo>
                    <a:pt x="1596" y="1196"/>
                    <a:pt x="1596" y="1196"/>
                    <a:pt x="1596" y="1196"/>
                  </a:cubicBezTo>
                  <a:cubicBezTo>
                    <a:pt x="1535" y="1257"/>
                    <a:pt x="1535" y="1257"/>
                    <a:pt x="1535" y="1257"/>
                  </a:cubicBezTo>
                  <a:cubicBezTo>
                    <a:pt x="1533" y="1256"/>
                    <a:pt x="1530" y="1255"/>
                    <a:pt x="1527" y="1255"/>
                  </a:cubicBezTo>
                  <a:cubicBezTo>
                    <a:pt x="1518" y="1255"/>
                    <a:pt x="1511" y="1262"/>
                    <a:pt x="1511" y="1271"/>
                  </a:cubicBezTo>
                  <a:cubicBezTo>
                    <a:pt x="1511" y="1280"/>
                    <a:pt x="1518" y="1288"/>
                    <a:pt x="1527" y="1288"/>
                  </a:cubicBezTo>
                  <a:cubicBezTo>
                    <a:pt x="1537" y="1288"/>
                    <a:pt x="1544" y="1280"/>
                    <a:pt x="1544" y="1271"/>
                  </a:cubicBezTo>
                  <a:cubicBezTo>
                    <a:pt x="1544" y="1269"/>
                    <a:pt x="1543" y="1266"/>
                    <a:pt x="1542" y="1264"/>
                  </a:cubicBezTo>
                  <a:cubicBezTo>
                    <a:pt x="1607" y="1200"/>
                    <a:pt x="1607" y="1200"/>
                    <a:pt x="1607" y="1200"/>
                  </a:cubicBezTo>
                  <a:cubicBezTo>
                    <a:pt x="1607" y="1019"/>
                    <a:pt x="1607" y="1019"/>
                    <a:pt x="1607" y="1019"/>
                  </a:cubicBezTo>
                  <a:cubicBezTo>
                    <a:pt x="1755" y="873"/>
                    <a:pt x="1755" y="873"/>
                    <a:pt x="1755" y="873"/>
                  </a:cubicBezTo>
                  <a:cubicBezTo>
                    <a:pt x="1755" y="918"/>
                    <a:pt x="1755" y="918"/>
                    <a:pt x="1755" y="918"/>
                  </a:cubicBezTo>
                  <a:cubicBezTo>
                    <a:pt x="1635" y="1037"/>
                    <a:pt x="1635" y="1037"/>
                    <a:pt x="1635" y="1037"/>
                  </a:cubicBezTo>
                  <a:cubicBezTo>
                    <a:pt x="1635" y="1331"/>
                    <a:pt x="1635" y="1331"/>
                    <a:pt x="1635" y="1331"/>
                  </a:cubicBezTo>
                  <a:cubicBezTo>
                    <a:pt x="1645" y="1331"/>
                    <a:pt x="1645" y="1331"/>
                    <a:pt x="1645" y="1331"/>
                  </a:cubicBezTo>
                  <a:cubicBezTo>
                    <a:pt x="1645" y="1041"/>
                    <a:pt x="1645" y="1041"/>
                    <a:pt x="1645" y="1041"/>
                  </a:cubicBezTo>
                  <a:cubicBezTo>
                    <a:pt x="1761" y="927"/>
                    <a:pt x="1761" y="927"/>
                    <a:pt x="1761" y="927"/>
                  </a:cubicBezTo>
                  <a:cubicBezTo>
                    <a:pt x="1840" y="972"/>
                    <a:pt x="1840" y="972"/>
                    <a:pt x="1840" y="972"/>
                  </a:cubicBezTo>
                  <a:cubicBezTo>
                    <a:pt x="1840" y="1077"/>
                    <a:pt x="1840" y="1077"/>
                    <a:pt x="1840" y="1077"/>
                  </a:cubicBezTo>
                  <a:cubicBezTo>
                    <a:pt x="1959" y="1194"/>
                    <a:pt x="1959" y="1194"/>
                    <a:pt x="1959" y="1194"/>
                  </a:cubicBezTo>
                  <a:cubicBezTo>
                    <a:pt x="1959" y="1307"/>
                    <a:pt x="1959" y="1307"/>
                    <a:pt x="1959" y="1307"/>
                  </a:cubicBezTo>
                  <a:cubicBezTo>
                    <a:pt x="1948" y="1309"/>
                    <a:pt x="1939" y="1319"/>
                    <a:pt x="1939" y="1331"/>
                  </a:cubicBezTo>
                  <a:cubicBezTo>
                    <a:pt x="1939" y="1343"/>
                    <a:pt x="1948" y="1353"/>
                    <a:pt x="1959" y="1355"/>
                  </a:cubicBezTo>
                  <a:cubicBezTo>
                    <a:pt x="1959" y="1479"/>
                    <a:pt x="1959" y="1479"/>
                    <a:pt x="1959" y="1479"/>
                  </a:cubicBezTo>
                  <a:cubicBezTo>
                    <a:pt x="1953" y="1481"/>
                    <a:pt x="1948" y="1487"/>
                    <a:pt x="1948" y="1494"/>
                  </a:cubicBezTo>
                  <a:cubicBezTo>
                    <a:pt x="1948" y="1503"/>
                    <a:pt x="1955" y="1510"/>
                    <a:pt x="1964" y="1510"/>
                  </a:cubicBezTo>
                  <a:cubicBezTo>
                    <a:pt x="1974" y="1510"/>
                    <a:pt x="1981" y="1503"/>
                    <a:pt x="1981" y="1494"/>
                  </a:cubicBezTo>
                  <a:cubicBezTo>
                    <a:pt x="1981" y="1487"/>
                    <a:pt x="1976" y="1481"/>
                    <a:pt x="1969" y="1479"/>
                  </a:cubicBezTo>
                  <a:cubicBezTo>
                    <a:pt x="1969" y="1355"/>
                    <a:pt x="1969" y="1355"/>
                    <a:pt x="1969" y="1355"/>
                  </a:cubicBezTo>
                  <a:cubicBezTo>
                    <a:pt x="1981" y="1353"/>
                    <a:pt x="1989" y="1343"/>
                    <a:pt x="1989" y="1331"/>
                  </a:cubicBezTo>
                  <a:cubicBezTo>
                    <a:pt x="1989" y="1319"/>
                    <a:pt x="1981" y="1309"/>
                    <a:pt x="1969" y="1307"/>
                  </a:cubicBezTo>
                  <a:cubicBezTo>
                    <a:pt x="1969" y="1190"/>
                    <a:pt x="1969" y="1190"/>
                    <a:pt x="1969" y="1190"/>
                  </a:cubicBezTo>
                  <a:cubicBezTo>
                    <a:pt x="1850" y="1073"/>
                    <a:pt x="1850" y="1073"/>
                    <a:pt x="1850" y="1073"/>
                  </a:cubicBezTo>
                  <a:cubicBezTo>
                    <a:pt x="1850" y="972"/>
                    <a:pt x="1850" y="972"/>
                    <a:pt x="1850" y="972"/>
                  </a:cubicBezTo>
                  <a:cubicBezTo>
                    <a:pt x="1936" y="923"/>
                    <a:pt x="1936" y="923"/>
                    <a:pt x="1936" y="923"/>
                  </a:cubicBezTo>
                  <a:cubicBezTo>
                    <a:pt x="1936" y="821"/>
                    <a:pt x="1936" y="821"/>
                    <a:pt x="1936" y="821"/>
                  </a:cubicBezTo>
                  <a:cubicBezTo>
                    <a:pt x="1879" y="788"/>
                    <a:pt x="1879" y="788"/>
                    <a:pt x="1879" y="788"/>
                  </a:cubicBezTo>
                  <a:cubicBezTo>
                    <a:pt x="1879" y="685"/>
                    <a:pt x="1879" y="685"/>
                    <a:pt x="1879" y="685"/>
                  </a:cubicBezTo>
                  <a:cubicBezTo>
                    <a:pt x="1928" y="678"/>
                    <a:pt x="1973" y="656"/>
                    <a:pt x="2007" y="624"/>
                  </a:cubicBezTo>
                  <a:cubicBezTo>
                    <a:pt x="2051" y="667"/>
                    <a:pt x="2051" y="667"/>
                    <a:pt x="2051" y="667"/>
                  </a:cubicBezTo>
                  <a:cubicBezTo>
                    <a:pt x="2237" y="667"/>
                    <a:pt x="2237" y="667"/>
                    <a:pt x="2237" y="667"/>
                  </a:cubicBezTo>
                  <a:cubicBezTo>
                    <a:pt x="2238" y="675"/>
                    <a:pt x="2245" y="680"/>
                    <a:pt x="2253" y="680"/>
                  </a:cubicBezTo>
                  <a:cubicBezTo>
                    <a:pt x="2262" y="680"/>
                    <a:pt x="2269" y="673"/>
                    <a:pt x="2269" y="664"/>
                  </a:cubicBezTo>
                  <a:cubicBezTo>
                    <a:pt x="2269" y="655"/>
                    <a:pt x="2262" y="647"/>
                    <a:pt x="2253" y="647"/>
                  </a:cubicBezTo>
                  <a:cubicBezTo>
                    <a:pt x="2246" y="647"/>
                    <a:pt x="2240" y="651"/>
                    <a:pt x="2237" y="657"/>
                  </a:cubicBezTo>
                  <a:cubicBezTo>
                    <a:pt x="2056" y="657"/>
                    <a:pt x="2056" y="657"/>
                    <a:pt x="2056" y="657"/>
                  </a:cubicBezTo>
                  <a:cubicBezTo>
                    <a:pt x="2015" y="617"/>
                    <a:pt x="2015" y="617"/>
                    <a:pt x="2015" y="617"/>
                  </a:cubicBezTo>
                  <a:cubicBezTo>
                    <a:pt x="2057" y="574"/>
                    <a:pt x="2084" y="516"/>
                    <a:pt x="2084" y="452"/>
                  </a:cubicBezTo>
                  <a:cubicBezTo>
                    <a:pt x="2084" y="388"/>
                    <a:pt x="2057" y="329"/>
                    <a:pt x="2015" y="287"/>
                  </a:cubicBezTo>
                  <a:cubicBezTo>
                    <a:pt x="2033" y="269"/>
                    <a:pt x="2033" y="269"/>
                    <a:pt x="2033" y="269"/>
                  </a:cubicBezTo>
                  <a:cubicBezTo>
                    <a:pt x="2080" y="316"/>
                    <a:pt x="2110" y="380"/>
                    <a:pt x="2110" y="452"/>
                  </a:cubicBezTo>
                  <a:cubicBezTo>
                    <a:pt x="2120" y="452"/>
                    <a:pt x="2120" y="452"/>
                    <a:pt x="2120" y="452"/>
                  </a:cubicBezTo>
                  <a:cubicBezTo>
                    <a:pt x="2120" y="378"/>
                    <a:pt x="2089" y="310"/>
                    <a:pt x="2040" y="261"/>
                  </a:cubicBezTo>
                  <a:cubicBezTo>
                    <a:pt x="2268" y="36"/>
                    <a:pt x="2268" y="36"/>
                    <a:pt x="2268" y="36"/>
                  </a:cubicBezTo>
                  <a:cubicBezTo>
                    <a:pt x="2271" y="38"/>
                    <a:pt x="2273" y="38"/>
                    <a:pt x="2276" y="38"/>
                  </a:cubicBezTo>
                  <a:cubicBezTo>
                    <a:pt x="2285" y="38"/>
                    <a:pt x="2293" y="31"/>
                    <a:pt x="2293" y="22"/>
                  </a:cubicBezTo>
                  <a:cubicBezTo>
                    <a:pt x="2293" y="13"/>
                    <a:pt x="2285" y="6"/>
                    <a:pt x="2276" y="6"/>
                  </a:cubicBezTo>
                  <a:cubicBezTo>
                    <a:pt x="2267" y="6"/>
                    <a:pt x="2259" y="13"/>
                    <a:pt x="2259" y="22"/>
                  </a:cubicBezTo>
                  <a:cubicBezTo>
                    <a:pt x="2259" y="25"/>
                    <a:pt x="2260" y="27"/>
                    <a:pt x="2261" y="29"/>
                  </a:cubicBezTo>
                  <a:cubicBezTo>
                    <a:pt x="2033" y="254"/>
                    <a:pt x="2033" y="254"/>
                    <a:pt x="2033" y="254"/>
                  </a:cubicBezTo>
                  <a:cubicBezTo>
                    <a:pt x="1984" y="209"/>
                    <a:pt x="1918" y="181"/>
                    <a:pt x="1845" y="181"/>
                  </a:cubicBezTo>
                  <a:cubicBezTo>
                    <a:pt x="1845" y="191"/>
                    <a:pt x="1845" y="191"/>
                    <a:pt x="1845" y="191"/>
                  </a:cubicBezTo>
                  <a:cubicBezTo>
                    <a:pt x="1915" y="191"/>
                    <a:pt x="1978" y="218"/>
                    <a:pt x="2026" y="262"/>
                  </a:cubicBezTo>
                  <a:cubicBezTo>
                    <a:pt x="2007" y="280"/>
                    <a:pt x="2007" y="280"/>
                    <a:pt x="2007" y="280"/>
                  </a:cubicBezTo>
                  <a:cubicBezTo>
                    <a:pt x="1965" y="241"/>
                    <a:pt x="1908" y="217"/>
                    <a:pt x="1845" y="217"/>
                  </a:cubicBezTo>
                  <a:cubicBezTo>
                    <a:pt x="1781" y="217"/>
                    <a:pt x="1723" y="242"/>
                    <a:pt x="1681" y="282"/>
                  </a:cubicBezTo>
                  <a:cubicBezTo>
                    <a:pt x="1596" y="199"/>
                    <a:pt x="1596" y="199"/>
                    <a:pt x="1596" y="199"/>
                  </a:cubicBezTo>
                  <a:cubicBezTo>
                    <a:pt x="1451" y="199"/>
                    <a:pt x="1451" y="199"/>
                    <a:pt x="1451" y="199"/>
                  </a:cubicBezTo>
                  <a:cubicBezTo>
                    <a:pt x="1271" y="22"/>
                    <a:pt x="1271" y="22"/>
                    <a:pt x="1271" y="22"/>
                  </a:cubicBezTo>
                  <a:cubicBezTo>
                    <a:pt x="1272" y="20"/>
                    <a:pt x="1272" y="18"/>
                    <a:pt x="1272" y="16"/>
                  </a:cubicBezTo>
                  <a:cubicBezTo>
                    <a:pt x="1272" y="7"/>
                    <a:pt x="1265" y="0"/>
                    <a:pt x="1256" y="0"/>
                  </a:cubicBezTo>
                  <a:cubicBezTo>
                    <a:pt x="1246" y="0"/>
                    <a:pt x="1239" y="7"/>
                    <a:pt x="1239" y="16"/>
                  </a:cubicBezTo>
                  <a:cubicBezTo>
                    <a:pt x="1239" y="25"/>
                    <a:pt x="1246" y="33"/>
                    <a:pt x="1256" y="33"/>
                  </a:cubicBezTo>
                  <a:cubicBezTo>
                    <a:pt x="1259" y="33"/>
                    <a:pt x="1262" y="32"/>
                    <a:pt x="1265" y="30"/>
                  </a:cubicBezTo>
                  <a:cubicBezTo>
                    <a:pt x="1436" y="199"/>
                    <a:pt x="1436" y="199"/>
                    <a:pt x="1436" y="199"/>
                  </a:cubicBezTo>
                  <a:cubicBezTo>
                    <a:pt x="1394" y="199"/>
                    <a:pt x="1394" y="199"/>
                    <a:pt x="1394" y="199"/>
                  </a:cubicBezTo>
                  <a:cubicBezTo>
                    <a:pt x="1215" y="22"/>
                    <a:pt x="1215" y="22"/>
                    <a:pt x="1215" y="22"/>
                  </a:cubicBezTo>
                  <a:cubicBezTo>
                    <a:pt x="1216" y="20"/>
                    <a:pt x="1216" y="18"/>
                    <a:pt x="1216" y="16"/>
                  </a:cubicBezTo>
                  <a:cubicBezTo>
                    <a:pt x="1216" y="7"/>
                    <a:pt x="1209" y="0"/>
                    <a:pt x="1200" y="0"/>
                  </a:cubicBezTo>
                  <a:cubicBezTo>
                    <a:pt x="1190" y="0"/>
                    <a:pt x="1183" y="7"/>
                    <a:pt x="1183" y="16"/>
                  </a:cubicBezTo>
                  <a:cubicBezTo>
                    <a:pt x="1183" y="25"/>
                    <a:pt x="1190" y="33"/>
                    <a:pt x="1200" y="33"/>
                  </a:cubicBezTo>
                  <a:cubicBezTo>
                    <a:pt x="1203" y="33"/>
                    <a:pt x="1206" y="32"/>
                    <a:pt x="1209" y="30"/>
                  </a:cubicBezTo>
                  <a:cubicBezTo>
                    <a:pt x="1380" y="199"/>
                    <a:pt x="1380" y="199"/>
                    <a:pt x="1380" y="199"/>
                  </a:cubicBezTo>
                  <a:cubicBezTo>
                    <a:pt x="1170" y="199"/>
                    <a:pt x="1170" y="199"/>
                    <a:pt x="1170" y="199"/>
                  </a:cubicBezTo>
                  <a:cubicBezTo>
                    <a:pt x="1168" y="192"/>
                    <a:pt x="1162" y="187"/>
                    <a:pt x="1154" y="187"/>
                  </a:cubicBezTo>
                  <a:cubicBezTo>
                    <a:pt x="1145" y="187"/>
                    <a:pt x="1138" y="195"/>
                    <a:pt x="1138" y="204"/>
                  </a:cubicBezTo>
                  <a:cubicBezTo>
                    <a:pt x="1138" y="213"/>
                    <a:pt x="1145" y="220"/>
                    <a:pt x="1154" y="220"/>
                  </a:cubicBezTo>
                  <a:cubicBezTo>
                    <a:pt x="1162" y="220"/>
                    <a:pt x="1168" y="216"/>
                    <a:pt x="1170" y="209"/>
                  </a:cubicBezTo>
                  <a:cubicBezTo>
                    <a:pt x="1390" y="209"/>
                    <a:pt x="1390" y="209"/>
                    <a:pt x="1390" y="209"/>
                  </a:cubicBezTo>
                  <a:cubicBezTo>
                    <a:pt x="1391" y="210"/>
                    <a:pt x="1391" y="210"/>
                    <a:pt x="1391" y="210"/>
                  </a:cubicBezTo>
                  <a:cubicBezTo>
                    <a:pt x="1392" y="209"/>
                    <a:pt x="1392" y="209"/>
                    <a:pt x="1392" y="209"/>
                  </a:cubicBezTo>
                  <a:cubicBezTo>
                    <a:pt x="1447" y="209"/>
                    <a:pt x="1447" y="209"/>
                    <a:pt x="1447" y="209"/>
                  </a:cubicBezTo>
                  <a:cubicBezTo>
                    <a:pt x="1447" y="210"/>
                    <a:pt x="1447" y="210"/>
                    <a:pt x="1447" y="210"/>
                  </a:cubicBezTo>
                  <a:cubicBezTo>
                    <a:pt x="1448" y="209"/>
                    <a:pt x="1448" y="209"/>
                    <a:pt x="1448" y="209"/>
                  </a:cubicBezTo>
                  <a:cubicBezTo>
                    <a:pt x="1592" y="209"/>
                    <a:pt x="1592" y="209"/>
                    <a:pt x="1592" y="209"/>
                  </a:cubicBezTo>
                  <a:cubicBezTo>
                    <a:pt x="1673" y="289"/>
                    <a:pt x="1673" y="289"/>
                    <a:pt x="1673" y="289"/>
                  </a:cubicBezTo>
                  <a:cubicBezTo>
                    <a:pt x="1632" y="332"/>
                    <a:pt x="1607" y="389"/>
                    <a:pt x="1607" y="452"/>
                  </a:cubicBezTo>
                  <a:cubicBezTo>
                    <a:pt x="1607" y="580"/>
                    <a:pt x="1711" y="684"/>
                    <a:pt x="1840" y="687"/>
                  </a:cubicBezTo>
                  <a:cubicBezTo>
                    <a:pt x="1840" y="712"/>
                    <a:pt x="1840" y="712"/>
                    <a:pt x="1840" y="712"/>
                  </a:cubicBezTo>
                  <a:cubicBezTo>
                    <a:pt x="1697" y="710"/>
                    <a:pt x="1581" y="594"/>
                    <a:pt x="1581" y="452"/>
                  </a:cubicBezTo>
                  <a:cubicBezTo>
                    <a:pt x="1581" y="447"/>
                    <a:pt x="1581" y="447"/>
                    <a:pt x="1581" y="447"/>
                  </a:cubicBezTo>
                  <a:cubicBezTo>
                    <a:pt x="1360" y="447"/>
                    <a:pt x="1360" y="447"/>
                    <a:pt x="1360" y="447"/>
                  </a:cubicBezTo>
                  <a:cubicBezTo>
                    <a:pt x="1358" y="436"/>
                    <a:pt x="1348" y="427"/>
                    <a:pt x="1336" y="427"/>
                  </a:cubicBezTo>
                  <a:cubicBezTo>
                    <a:pt x="1324" y="427"/>
                    <a:pt x="1314" y="436"/>
                    <a:pt x="1311" y="447"/>
                  </a:cubicBezTo>
                  <a:cubicBezTo>
                    <a:pt x="1081" y="447"/>
                    <a:pt x="1081" y="447"/>
                    <a:pt x="1081" y="447"/>
                  </a:cubicBezTo>
                  <a:cubicBezTo>
                    <a:pt x="948" y="315"/>
                    <a:pt x="948" y="315"/>
                    <a:pt x="948" y="315"/>
                  </a:cubicBezTo>
                  <a:cubicBezTo>
                    <a:pt x="831" y="315"/>
                    <a:pt x="831" y="315"/>
                    <a:pt x="831" y="315"/>
                  </a:cubicBezTo>
                  <a:cubicBezTo>
                    <a:pt x="829" y="260"/>
                    <a:pt x="782" y="217"/>
                    <a:pt x="726" y="217"/>
                  </a:cubicBezTo>
                  <a:cubicBezTo>
                    <a:pt x="670" y="217"/>
                    <a:pt x="624" y="260"/>
                    <a:pt x="621" y="315"/>
                  </a:cubicBezTo>
                  <a:cubicBezTo>
                    <a:pt x="515" y="315"/>
                    <a:pt x="515" y="315"/>
                    <a:pt x="515" y="315"/>
                  </a:cubicBezTo>
                  <a:cubicBezTo>
                    <a:pt x="430" y="215"/>
                    <a:pt x="430" y="215"/>
                    <a:pt x="430" y="215"/>
                  </a:cubicBezTo>
                  <a:cubicBezTo>
                    <a:pt x="45" y="215"/>
                    <a:pt x="45" y="215"/>
                    <a:pt x="45" y="215"/>
                  </a:cubicBezTo>
                  <a:cubicBezTo>
                    <a:pt x="40" y="210"/>
                    <a:pt x="33" y="206"/>
                    <a:pt x="25" y="206"/>
                  </a:cubicBezTo>
                  <a:cubicBezTo>
                    <a:pt x="11" y="206"/>
                    <a:pt x="0" y="217"/>
                    <a:pt x="0" y="231"/>
                  </a:cubicBezTo>
                  <a:cubicBezTo>
                    <a:pt x="0" y="244"/>
                    <a:pt x="11" y="255"/>
                    <a:pt x="25" y="255"/>
                  </a:cubicBezTo>
                  <a:close/>
                  <a:moveTo>
                    <a:pt x="1516" y="853"/>
                  </a:moveTo>
                  <a:cubicBezTo>
                    <a:pt x="1395" y="922"/>
                    <a:pt x="1395" y="922"/>
                    <a:pt x="1395" y="922"/>
                  </a:cubicBezTo>
                  <a:cubicBezTo>
                    <a:pt x="1273" y="853"/>
                    <a:pt x="1273" y="853"/>
                    <a:pt x="1273" y="853"/>
                  </a:cubicBezTo>
                  <a:cubicBezTo>
                    <a:pt x="1273" y="715"/>
                    <a:pt x="1273" y="715"/>
                    <a:pt x="1273" y="715"/>
                  </a:cubicBezTo>
                  <a:cubicBezTo>
                    <a:pt x="1395" y="646"/>
                    <a:pt x="1395" y="646"/>
                    <a:pt x="1395" y="646"/>
                  </a:cubicBezTo>
                  <a:cubicBezTo>
                    <a:pt x="1516" y="715"/>
                    <a:pt x="1516" y="715"/>
                    <a:pt x="1516" y="715"/>
                  </a:cubicBezTo>
                  <a:lnTo>
                    <a:pt x="1516" y="853"/>
                  </a:lnTo>
                  <a:close/>
                  <a:moveTo>
                    <a:pt x="1925" y="918"/>
                  </a:moveTo>
                  <a:cubicBezTo>
                    <a:pt x="1845" y="963"/>
                    <a:pt x="1845" y="963"/>
                    <a:pt x="1845" y="963"/>
                  </a:cubicBezTo>
                  <a:cubicBezTo>
                    <a:pt x="1765" y="918"/>
                    <a:pt x="1765" y="918"/>
                    <a:pt x="1765" y="918"/>
                  </a:cubicBezTo>
                  <a:cubicBezTo>
                    <a:pt x="1765" y="826"/>
                    <a:pt x="1765" y="826"/>
                    <a:pt x="1765" y="826"/>
                  </a:cubicBezTo>
                  <a:cubicBezTo>
                    <a:pt x="1845" y="781"/>
                    <a:pt x="1845" y="781"/>
                    <a:pt x="1845" y="781"/>
                  </a:cubicBezTo>
                  <a:cubicBezTo>
                    <a:pt x="1925" y="826"/>
                    <a:pt x="1925" y="826"/>
                    <a:pt x="1925" y="826"/>
                  </a:cubicBezTo>
                  <a:lnTo>
                    <a:pt x="1925" y="918"/>
                  </a:lnTo>
                  <a:close/>
                  <a:moveTo>
                    <a:pt x="1869" y="783"/>
                  </a:moveTo>
                  <a:cubicBezTo>
                    <a:pt x="1850" y="772"/>
                    <a:pt x="1850" y="772"/>
                    <a:pt x="1850" y="772"/>
                  </a:cubicBezTo>
                  <a:cubicBezTo>
                    <a:pt x="1850" y="687"/>
                    <a:pt x="1850" y="687"/>
                    <a:pt x="1850" y="687"/>
                  </a:cubicBezTo>
                  <a:cubicBezTo>
                    <a:pt x="1857" y="687"/>
                    <a:pt x="1863" y="686"/>
                    <a:pt x="1869" y="686"/>
                  </a:cubicBezTo>
                  <a:lnTo>
                    <a:pt x="1869" y="783"/>
                  </a:lnTo>
                  <a:close/>
                  <a:moveTo>
                    <a:pt x="1850" y="450"/>
                  </a:moveTo>
                  <a:cubicBezTo>
                    <a:pt x="1712" y="313"/>
                    <a:pt x="1712" y="313"/>
                    <a:pt x="1712" y="313"/>
                  </a:cubicBezTo>
                  <a:cubicBezTo>
                    <a:pt x="1747" y="280"/>
                    <a:pt x="1794" y="260"/>
                    <a:pt x="1845" y="260"/>
                  </a:cubicBezTo>
                  <a:cubicBezTo>
                    <a:pt x="1952" y="260"/>
                    <a:pt x="2039" y="346"/>
                    <a:pt x="2039" y="452"/>
                  </a:cubicBezTo>
                  <a:cubicBezTo>
                    <a:pt x="2039" y="556"/>
                    <a:pt x="1955" y="640"/>
                    <a:pt x="1850" y="643"/>
                  </a:cubicBezTo>
                  <a:lnTo>
                    <a:pt x="1850" y="450"/>
                  </a:lnTo>
                  <a:close/>
                  <a:moveTo>
                    <a:pt x="1840" y="454"/>
                  </a:moveTo>
                  <a:cubicBezTo>
                    <a:pt x="1840" y="643"/>
                    <a:pt x="1840" y="643"/>
                    <a:pt x="1840" y="643"/>
                  </a:cubicBezTo>
                  <a:cubicBezTo>
                    <a:pt x="1735" y="640"/>
                    <a:pt x="1651" y="556"/>
                    <a:pt x="1651" y="452"/>
                  </a:cubicBezTo>
                  <a:cubicBezTo>
                    <a:pt x="1651" y="401"/>
                    <a:pt x="1671" y="355"/>
                    <a:pt x="1704" y="320"/>
                  </a:cubicBezTo>
                  <a:lnTo>
                    <a:pt x="1840" y="454"/>
                  </a:lnTo>
                  <a:close/>
                  <a:moveTo>
                    <a:pt x="1845" y="227"/>
                  </a:moveTo>
                  <a:cubicBezTo>
                    <a:pt x="1971" y="227"/>
                    <a:pt x="2073" y="328"/>
                    <a:pt x="2073" y="452"/>
                  </a:cubicBezTo>
                  <a:cubicBezTo>
                    <a:pt x="2073" y="574"/>
                    <a:pt x="1974" y="674"/>
                    <a:pt x="1850" y="677"/>
                  </a:cubicBezTo>
                  <a:cubicBezTo>
                    <a:pt x="1850" y="647"/>
                    <a:pt x="1850" y="647"/>
                    <a:pt x="1850" y="647"/>
                  </a:cubicBezTo>
                  <a:cubicBezTo>
                    <a:pt x="1957" y="645"/>
                    <a:pt x="2043" y="558"/>
                    <a:pt x="2043" y="452"/>
                  </a:cubicBezTo>
                  <a:cubicBezTo>
                    <a:pt x="2043" y="344"/>
                    <a:pt x="1955" y="256"/>
                    <a:pt x="1845" y="256"/>
                  </a:cubicBezTo>
                  <a:cubicBezTo>
                    <a:pt x="1792" y="256"/>
                    <a:pt x="1744" y="277"/>
                    <a:pt x="1709" y="310"/>
                  </a:cubicBezTo>
                  <a:cubicBezTo>
                    <a:pt x="1688" y="289"/>
                    <a:pt x="1688" y="289"/>
                    <a:pt x="1688" y="289"/>
                  </a:cubicBezTo>
                  <a:cubicBezTo>
                    <a:pt x="1729" y="251"/>
                    <a:pt x="1784" y="227"/>
                    <a:pt x="1845" y="227"/>
                  </a:cubicBezTo>
                  <a:close/>
                  <a:moveTo>
                    <a:pt x="1617" y="452"/>
                  </a:moveTo>
                  <a:cubicBezTo>
                    <a:pt x="1617" y="392"/>
                    <a:pt x="1641" y="337"/>
                    <a:pt x="1681" y="297"/>
                  </a:cubicBezTo>
                  <a:cubicBezTo>
                    <a:pt x="1702" y="317"/>
                    <a:pt x="1702" y="317"/>
                    <a:pt x="1702" y="317"/>
                  </a:cubicBezTo>
                  <a:cubicBezTo>
                    <a:pt x="1668" y="352"/>
                    <a:pt x="1647" y="400"/>
                    <a:pt x="1647" y="452"/>
                  </a:cubicBezTo>
                  <a:cubicBezTo>
                    <a:pt x="1647" y="558"/>
                    <a:pt x="1733" y="645"/>
                    <a:pt x="1840" y="647"/>
                  </a:cubicBezTo>
                  <a:cubicBezTo>
                    <a:pt x="1840" y="677"/>
                    <a:pt x="1840" y="677"/>
                    <a:pt x="1840" y="677"/>
                  </a:cubicBezTo>
                  <a:cubicBezTo>
                    <a:pt x="1717" y="674"/>
                    <a:pt x="1617" y="574"/>
                    <a:pt x="1617" y="452"/>
                  </a:cubicBezTo>
                  <a:close/>
                  <a:moveTo>
                    <a:pt x="726" y="227"/>
                  </a:moveTo>
                  <a:cubicBezTo>
                    <a:pt x="779" y="227"/>
                    <a:pt x="821" y="269"/>
                    <a:pt x="821" y="320"/>
                  </a:cubicBezTo>
                  <a:cubicBezTo>
                    <a:pt x="821" y="372"/>
                    <a:pt x="779" y="414"/>
                    <a:pt x="726" y="414"/>
                  </a:cubicBezTo>
                  <a:cubicBezTo>
                    <a:pt x="674" y="414"/>
                    <a:pt x="631" y="372"/>
                    <a:pt x="631" y="320"/>
                  </a:cubicBezTo>
                  <a:cubicBezTo>
                    <a:pt x="631" y="269"/>
                    <a:pt x="674" y="227"/>
                    <a:pt x="726" y="2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15" name="Oval 12"/>
            <p:cNvSpPr>
              <a:spLocks noChangeArrowheads="1"/>
            </p:cNvSpPr>
            <p:nvPr/>
          </p:nvSpPr>
          <p:spPr bwMode="auto">
            <a:xfrm>
              <a:off x="5031" y="1922"/>
              <a:ext cx="85" cy="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16" name="Oval 13"/>
            <p:cNvSpPr>
              <a:spLocks noChangeArrowheads="1"/>
            </p:cNvSpPr>
            <p:nvPr/>
          </p:nvSpPr>
          <p:spPr bwMode="auto">
            <a:xfrm>
              <a:off x="5031" y="1794"/>
              <a:ext cx="85" cy="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17" name="Oval 14"/>
            <p:cNvSpPr>
              <a:spLocks noChangeArrowheads="1"/>
            </p:cNvSpPr>
            <p:nvPr/>
          </p:nvSpPr>
          <p:spPr bwMode="auto">
            <a:xfrm>
              <a:off x="4073" y="1349"/>
              <a:ext cx="84" cy="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18" name="Oval 15"/>
            <p:cNvSpPr>
              <a:spLocks noChangeArrowheads="1"/>
            </p:cNvSpPr>
            <p:nvPr/>
          </p:nvSpPr>
          <p:spPr bwMode="auto">
            <a:xfrm>
              <a:off x="4073" y="1222"/>
              <a:ext cx="84" cy="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19" name="Oval 16"/>
            <p:cNvSpPr>
              <a:spLocks noChangeArrowheads="1"/>
            </p:cNvSpPr>
            <p:nvPr/>
          </p:nvSpPr>
          <p:spPr bwMode="auto">
            <a:xfrm>
              <a:off x="5508" y="1564"/>
              <a:ext cx="56" cy="5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20" name="Freeform 17"/>
            <p:cNvSpPr>
              <a:spLocks noEditPoints="1"/>
            </p:cNvSpPr>
            <p:nvPr/>
          </p:nvSpPr>
          <p:spPr bwMode="auto">
            <a:xfrm>
              <a:off x="5099" y="10"/>
              <a:ext cx="189" cy="186"/>
            </a:xfrm>
            <a:custGeom>
              <a:avLst/>
              <a:gdLst>
                <a:gd name="T0" fmla="*/ 56 w 112"/>
                <a:gd name="T1" fmla="*/ 110 h 110"/>
                <a:gd name="T2" fmla="*/ 112 w 112"/>
                <a:gd name="T3" fmla="*/ 55 h 110"/>
                <a:gd name="T4" fmla="*/ 56 w 112"/>
                <a:gd name="T5" fmla="*/ 0 h 110"/>
                <a:gd name="T6" fmla="*/ 0 w 112"/>
                <a:gd name="T7" fmla="*/ 55 h 110"/>
                <a:gd name="T8" fmla="*/ 56 w 112"/>
                <a:gd name="T9" fmla="*/ 110 h 110"/>
                <a:gd name="T10" fmla="*/ 56 w 112"/>
                <a:gd name="T11" fmla="*/ 10 h 110"/>
                <a:gd name="T12" fmla="*/ 102 w 112"/>
                <a:gd name="T13" fmla="*/ 55 h 110"/>
                <a:gd name="T14" fmla="*/ 56 w 112"/>
                <a:gd name="T15" fmla="*/ 100 h 110"/>
                <a:gd name="T16" fmla="*/ 11 w 112"/>
                <a:gd name="T17" fmla="*/ 55 h 110"/>
                <a:gd name="T18" fmla="*/ 56 w 112"/>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0">
                  <a:moveTo>
                    <a:pt x="56" y="110"/>
                  </a:moveTo>
                  <a:cubicBezTo>
                    <a:pt x="87" y="110"/>
                    <a:pt x="112" y="85"/>
                    <a:pt x="112" y="55"/>
                  </a:cubicBezTo>
                  <a:cubicBezTo>
                    <a:pt x="112" y="24"/>
                    <a:pt x="87" y="0"/>
                    <a:pt x="56" y="0"/>
                  </a:cubicBezTo>
                  <a:cubicBezTo>
                    <a:pt x="25" y="0"/>
                    <a:pt x="0" y="24"/>
                    <a:pt x="0" y="55"/>
                  </a:cubicBezTo>
                  <a:cubicBezTo>
                    <a:pt x="0" y="85"/>
                    <a:pt x="25" y="110"/>
                    <a:pt x="56" y="110"/>
                  </a:cubicBezTo>
                  <a:close/>
                  <a:moveTo>
                    <a:pt x="56" y="10"/>
                  </a:moveTo>
                  <a:cubicBezTo>
                    <a:pt x="81" y="10"/>
                    <a:pt x="102" y="30"/>
                    <a:pt x="102" y="55"/>
                  </a:cubicBezTo>
                  <a:cubicBezTo>
                    <a:pt x="102" y="79"/>
                    <a:pt x="81" y="100"/>
                    <a:pt x="56" y="100"/>
                  </a:cubicBezTo>
                  <a:cubicBezTo>
                    <a:pt x="31" y="100"/>
                    <a:pt x="11" y="79"/>
                    <a:pt x="11" y="55"/>
                  </a:cubicBezTo>
                  <a:cubicBezTo>
                    <a:pt x="11" y="30"/>
                    <a:pt x="31" y="10"/>
                    <a:pt x="5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21" name="Freeform 18"/>
            <p:cNvSpPr>
              <a:spLocks noEditPoints="1"/>
            </p:cNvSpPr>
            <p:nvPr/>
          </p:nvSpPr>
          <p:spPr bwMode="auto">
            <a:xfrm>
              <a:off x="5853" y="1948"/>
              <a:ext cx="188" cy="186"/>
            </a:xfrm>
            <a:custGeom>
              <a:avLst/>
              <a:gdLst>
                <a:gd name="T0" fmla="*/ 0 w 111"/>
                <a:gd name="T1" fmla="*/ 55 h 110"/>
                <a:gd name="T2" fmla="*/ 56 w 111"/>
                <a:gd name="T3" fmla="*/ 110 h 110"/>
                <a:gd name="T4" fmla="*/ 111 w 111"/>
                <a:gd name="T5" fmla="*/ 55 h 110"/>
                <a:gd name="T6" fmla="*/ 56 w 111"/>
                <a:gd name="T7" fmla="*/ 0 h 110"/>
                <a:gd name="T8" fmla="*/ 0 w 111"/>
                <a:gd name="T9" fmla="*/ 55 h 110"/>
                <a:gd name="T10" fmla="*/ 56 w 111"/>
                <a:gd name="T11" fmla="*/ 10 h 110"/>
                <a:gd name="T12" fmla="*/ 101 w 111"/>
                <a:gd name="T13" fmla="*/ 55 h 110"/>
                <a:gd name="T14" fmla="*/ 56 w 111"/>
                <a:gd name="T15" fmla="*/ 100 h 110"/>
                <a:gd name="T16" fmla="*/ 10 w 111"/>
                <a:gd name="T17" fmla="*/ 55 h 110"/>
                <a:gd name="T18" fmla="*/ 56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0" y="55"/>
                  </a:moveTo>
                  <a:cubicBezTo>
                    <a:pt x="0" y="85"/>
                    <a:pt x="25" y="110"/>
                    <a:pt x="56" y="110"/>
                  </a:cubicBezTo>
                  <a:cubicBezTo>
                    <a:pt x="86" y="110"/>
                    <a:pt x="111" y="85"/>
                    <a:pt x="111" y="55"/>
                  </a:cubicBezTo>
                  <a:cubicBezTo>
                    <a:pt x="111" y="25"/>
                    <a:pt x="86" y="0"/>
                    <a:pt x="56" y="0"/>
                  </a:cubicBezTo>
                  <a:cubicBezTo>
                    <a:pt x="25" y="0"/>
                    <a:pt x="0" y="25"/>
                    <a:pt x="0" y="55"/>
                  </a:cubicBezTo>
                  <a:close/>
                  <a:moveTo>
                    <a:pt x="56" y="10"/>
                  </a:moveTo>
                  <a:cubicBezTo>
                    <a:pt x="81" y="10"/>
                    <a:pt x="101" y="30"/>
                    <a:pt x="101" y="55"/>
                  </a:cubicBezTo>
                  <a:cubicBezTo>
                    <a:pt x="101" y="80"/>
                    <a:pt x="81" y="100"/>
                    <a:pt x="56" y="100"/>
                  </a:cubicBezTo>
                  <a:cubicBezTo>
                    <a:pt x="30" y="100"/>
                    <a:pt x="10" y="80"/>
                    <a:pt x="10" y="55"/>
                  </a:cubicBezTo>
                  <a:cubicBezTo>
                    <a:pt x="10" y="30"/>
                    <a:pt x="30" y="10"/>
                    <a:pt x="5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22" name="Freeform 19"/>
            <p:cNvSpPr>
              <a:spLocks noEditPoints="1"/>
            </p:cNvSpPr>
            <p:nvPr/>
          </p:nvSpPr>
          <p:spPr bwMode="auto">
            <a:xfrm>
              <a:off x="3663" y="85"/>
              <a:ext cx="188" cy="186"/>
            </a:xfrm>
            <a:custGeom>
              <a:avLst/>
              <a:gdLst>
                <a:gd name="T0" fmla="*/ 55 w 111"/>
                <a:gd name="T1" fmla="*/ 110 h 110"/>
                <a:gd name="T2" fmla="*/ 111 w 111"/>
                <a:gd name="T3" fmla="*/ 55 h 110"/>
                <a:gd name="T4" fmla="*/ 55 w 111"/>
                <a:gd name="T5" fmla="*/ 0 h 110"/>
                <a:gd name="T6" fmla="*/ 0 w 111"/>
                <a:gd name="T7" fmla="*/ 55 h 110"/>
                <a:gd name="T8" fmla="*/ 55 w 111"/>
                <a:gd name="T9" fmla="*/ 110 h 110"/>
                <a:gd name="T10" fmla="*/ 55 w 111"/>
                <a:gd name="T11" fmla="*/ 10 h 110"/>
                <a:gd name="T12" fmla="*/ 101 w 111"/>
                <a:gd name="T13" fmla="*/ 55 h 110"/>
                <a:gd name="T14" fmla="*/ 55 w 111"/>
                <a:gd name="T15" fmla="*/ 100 h 110"/>
                <a:gd name="T16" fmla="*/ 10 w 111"/>
                <a:gd name="T17" fmla="*/ 55 h 110"/>
                <a:gd name="T18" fmla="*/ 55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55" y="110"/>
                  </a:moveTo>
                  <a:cubicBezTo>
                    <a:pt x="86" y="110"/>
                    <a:pt x="111" y="85"/>
                    <a:pt x="111" y="55"/>
                  </a:cubicBezTo>
                  <a:cubicBezTo>
                    <a:pt x="111" y="25"/>
                    <a:pt x="86" y="0"/>
                    <a:pt x="55" y="0"/>
                  </a:cubicBezTo>
                  <a:cubicBezTo>
                    <a:pt x="25" y="0"/>
                    <a:pt x="0" y="25"/>
                    <a:pt x="0" y="55"/>
                  </a:cubicBezTo>
                  <a:cubicBezTo>
                    <a:pt x="0" y="85"/>
                    <a:pt x="25" y="110"/>
                    <a:pt x="55" y="110"/>
                  </a:cubicBezTo>
                  <a:close/>
                  <a:moveTo>
                    <a:pt x="55" y="10"/>
                  </a:moveTo>
                  <a:cubicBezTo>
                    <a:pt x="81" y="10"/>
                    <a:pt x="101" y="30"/>
                    <a:pt x="101" y="55"/>
                  </a:cubicBezTo>
                  <a:cubicBezTo>
                    <a:pt x="101" y="80"/>
                    <a:pt x="81" y="100"/>
                    <a:pt x="55" y="100"/>
                  </a:cubicBezTo>
                  <a:cubicBezTo>
                    <a:pt x="30" y="100"/>
                    <a:pt x="10" y="80"/>
                    <a:pt x="10" y="55"/>
                  </a:cubicBezTo>
                  <a:cubicBezTo>
                    <a:pt x="10" y="30"/>
                    <a:pt x="30" y="10"/>
                    <a:pt x="5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23" name="Freeform 20"/>
            <p:cNvSpPr/>
            <p:nvPr/>
          </p:nvSpPr>
          <p:spPr bwMode="auto">
            <a:xfrm>
              <a:off x="3729" y="151"/>
              <a:ext cx="56" cy="54"/>
            </a:xfrm>
            <a:custGeom>
              <a:avLst/>
              <a:gdLst>
                <a:gd name="T0" fmla="*/ 17 w 33"/>
                <a:gd name="T1" fmla="*/ 32 h 32"/>
                <a:gd name="T2" fmla="*/ 33 w 33"/>
                <a:gd name="T3" fmla="*/ 16 h 32"/>
                <a:gd name="T4" fmla="*/ 16 w 33"/>
                <a:gd name="T5" fmla="*/ 0 h 32"/>
                <a:gd name="T6" fmla="*/ 0 w 33"/>
                <a:gd name="T7" fmla="*/ 16 h 32"/>
                <a:gd name="T8" fmla="*/ 17 w 33"/>
                <a:gd name="T9" fmla="*/ 32 h 32"/>
              </a:gdLst>
              <a:ahLst/>
              <a:cxnLst>
                <a:cxn ang="0">
                  <a:pos x="T0" y="T1"/>
                </a:cxn>
                <a:cxn ang="0">
                  <a:pos x="T2" y="T3"/>
                </a:cxn>
                <a:cxn ang="0">
                  <a:pos x="T4" y="T5"/>
                </a:cxn>
                <a:cxn ang="0">
                  <a:pos x="T6" y="T7"/>
                </a:cxn>
                <a:cxn ang="0">
                  <a:pos x="T8" y="T9"/>
                </a:cxn>
              </a:cxnLst>
              <a:rect l="0" t="0" r="r" b="b"/>
              <a:pathLst>
                <a:path w="33" h="32">
                  <a:moveTo>
                    <a:pt x="17" y="32"/>
                  </a:moveTo>
                  <a:cubicBezTo>
                    <a:pt x="26" y="32"/>
                    <a:pt x="33" y="25"/>
                    <a:pt x="33" y="16"/>
                  </a:cubicBezTo>
                  <a:cubicBezTo>
                    <a:pt x="33" y="7"/>
                    <a:pt x="26" y="0"/>
                    <a:pt x="16" y="0"/>
                  </a:cubicBezTo>
                  <a:cubicBezTo>
                    <a:pt x="7" y="0"/>
                    <a:pt x="0" y="7"/>
                    <a:pt x="0" y="16"/>
                  </a:cubicBezTo>
                  <a:cubicBezTo>
                    <a:pt x="0" y="25"/>
                    <a:pt x="7" y="32"/>
                    <a:pt x="1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24" name="Oval 21"/>
            <p:cNvSpPr>
              <a:spLocks noChangeArrowheads="1"/>
            </p:cNvSpPr>
            <p:nvPr/>
          </p:nvSpPr>
          <p:spPr bwMode="auto">
            <a:xfrm>
              <a:off x="5508" y="1333"/>
              <a:ext cx="56" cy="5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25" name="Freeform 22"/>
            <p:cNvSpPr/>
            <p:nvPr/>
          </p:nvSpPr>
          <p:spPr bwMode="auto">
            <a:xfrm>
              <a:off x="3640" y="389"/>
              <a:ext cx="1092" cy="301"/>
            </a:xfrm>
            <a:custGeom>
              <a:avLst/>
              <a:gdLst>
                <a:gd name="T0" fmla="*/ 17 w 646"/>
                <a:gd name="T1" fmla="*/ 33 h 178"/>
                <a:gd name="T2" fmla="*/ 24 w 646"/>
                <a:gd name="T3" fmla="*/ 31 h 178"/>
                <a:gd name="T4" fmla="*/ 174 w 646"/>
                <a:gd name="T5" fmla="*/ 178 h 178"/>
                <a:gd name="T6" fmla="*/ 646 w 646"/>
                <a:gd name="T7" fmla="*/ 178 h 178"/>
                <a:gd name="T8" fmla="*/ 646 w 646"/>
                <a:gd name="T9" fmla="*/ 168 h 178"/>
                <a:gd name="T10" fmla="*/ 452 w 646"/>
                <a:gd name="T11" fmla="*/ 168 h 178"/>
                <a:gd name="T12" fmla="*/ 366 w 646"/>
                <a:gd name="T13" fmla="*/ 83 h 178"/>
                <a:gd name="T14" fmla="*/ 212 w 646"/>
                <a:gd name="T15" fmla="*/ 83 h 178"/>
                <a:gd name="T16" fmla="*/ 212 w 646"/>
                <a:gd name="T17" fmla="*/ 94 h 178"/>
                <a:gd name="T18" fmla="*/ 362 w 646"/>
                <a:gd name="T19" fmla="*/ 94 h 178"/>
                <a:gd name="T20" fmla="*/ 437 w 646"/>
                <a:gd name="T21" fmla="*/ 168 h 178"/>
                <a:gd name="T22" fmla="*/ 178 w 646"/>
                <a:gd name="T23" fmla="*/ 168 h 178"/>
                <a:gd name="T24" fmla="*/ 32 w 646"/>
                <a:gd name="T25" fmla="*/ 24 h 178"/>
                <a:gd name="T26" fmla="*/ 33 w 646"/>
                <a:gd name="T27" fmla="*/ 16 h 178"/>
                <a:gd name="T28" fmla="*/ 17 w 646"/>
                <a:gd name="T29" fmla="*/ 0 h 178"/>
                <a:gd name="T30" fmla="*/ 0 w 646"/>
                <a:gd name="T31" fmla="*/ 16 h 178"/>
                <a:gd name="T32" fmla="*/ 17 w 646"/>
                <a:gd name="T33" fmla="*/ 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6" h="178">
                  <a:moveTo>
                    <a:pt x="17" y="33"/>
                  </a:moveTo>
                  <a:cubicBezTo>
                    <a:pt x="20" y="33"/>
                    <a:pt x="22" y="32"/>
                    <a:pt x="24" y="31"/>
                  </a:cubicBezTo>
                  <a:cubicBezTo>
                    <a:pt x="174" y="178"/>
                    <a:pt x="174" y="178"/>
                    <a:pt x="174" y="178"/>
                  </a:cubicBezTo>
                  <a:cubicBezTo>
                    <a:pt x="646" y="178"/>
                    <a:pt x="646" y="178"/>
                    <a:pt x="646" y="178"/>
                  </a:cubicBezTo>
                  <a:cubicBezTo>
                    <a:pt x="646" y="168"/>
                    <a:pt x="646" y="168"/>
                    <a:pt x="646" y="168"/>
                  </a:cubicBezTo>
                  <a:cubicBezTo>
                    <a:pt x="452" y="168"/>
                    <a:pt x="452" y="168"/>
                    <a:pt x="452" y="168"/>
                  </a:cubicBezTo>
                  <a:cubicBezTo>
                    <a:pt x="366" y="83"/>
                    <a:pt x="366" y="83"/>
                    <a:pt x="366" y="83"/>
                  </a:cubicBezTo>
                  <a:cubicBezTo>
                    <a:pt x="212" y="83"/>
                    <a:pt x="212" y="83"/>
                    <a:pt x="212" y="83"/>
                  </a:cubicBezTo>
                  <a:cubicBezTo>
                    <a:pt x="212" y="94"/>
                    <a:pt x="212" y="94"/>
                    <a:pt x="212" y="94"/>
                  </a:cubicBezTo>
                  <a:cubicBezTo>
                    <a:pt x="362" y="94"/>
                    <a:pt x="362" y="94"/>
                    <a:pt x="362" y="94"/>
                  </a:cubicBezTo>
                  <a:cubicBezTo>
                    <a:pt x="437" y="168"/>
                    <a:pt x="437" y="168"/>
                    <a:pt x="437" y="168"/>
                  </a:cubicBezTo>
                  <a:cubicBezTo>
                    <a:pt x="178" y="168"/>
                    <a:pt x="178" y="168"/>
                    <a:pt x="178" y="168"/>
                  </a:cubicBezTo>
                  <a:cubicBezTo>
                    <a:pt x="32" y="24"/>
                    <a:pt x="32" y="24"/>
                    <a:pt x="32" y="24"/>
                  </a:cubicBezTo>
                  <a:cubicBezTo>
                    <a:pt x="33" y="21"/>
                    <a:pt x="33" y="19"/>
                    <a:pt x="33" y="16"/>
                  </a:cubicBezTo>
                  <a:cubicBezTo>
                    <a:pt x="33" y="7"/>
                    <a:pt x="26" y="0"/>
                    <a:pt x="17" y="0"/>
                  </a:cubicBezTo>
                  <a:cubicBezTo>
                    <a:pt x="8" y="0"/>
                    <a:pt x="0" y="7"/>
                    <a:pt x="0" y="16"/>
                  </a:cubicBezTo>
                  <a:cubicBezTo>
                    <a:pt x="0" y="25"/>
                    <a:pt x="8" y="33"/>
                    <a:pt x="1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26" name="Freeform 23"/>
            <p:cNvSpPr/>
            <p:nvPr/>
          </p:nvSpPr>
          <p:spPr bwMode="auto">
            <a:xfrm>
              <a:off x="5686" y="2196"/>
              <a:ext cx="391" cy="386"/>
            </a:xfrm>
            <a:custGeom>
              <a:avLst/>
              <a:gdLst>
                <a:gd name="T0" fmla="*/ 214 w 231"/>
                <a:gd name="T1" fmla="*/ 195 h 228"/>
                <a:gd name="T2" fmla="*/ 207 w 231"/>
                <a:gd name="T3" fmla="*/ 197 h 228"/>
                <a:gd name="T4" fmla="*/ 8 w 231"/>
                <a:gd name="T5" fmla="*/ 0 h 228"/>
                <a:gd name="T6" fmla="*/ 0 w 231"/>
                <a:gd name="T7" fmla="*/ 7 h 228"/>
                <a:gd name="T8" fmla="*/ 199 w 231"/>
                <a:gd name="T9" fmla="*/ 203 h 228"/>
                <a:gd name="T10" fmla="*/ 197 w 231"/>
                <a:gd name="T11" fmla="*/ 211 h 228"/>
                <a:gd name="T12" fmla="*/ 214 w 231"/>
                <a:gd name="T13" fmla="*/ 228 h 228"/>
                <a:gd name="T14" fmla="*/ 231 w 231"/>
                <a:gd name="T15" fmla="*/ 211 h 228"/>
                <a:gd name="T16" fmla="*/ 214 w 231"/>
                <a:gd name="T17" fmla="*/ 1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28">
                  <a:moveTo>
                    <a:pt x="214" y="195"/>
                  </a:moveTo>
                  <a:cubicBezTo>
                    <a:pt x="211" y="195"/>
                    <a:pt x="209" y="196"/>
                    <a:pt x="207" y="197"/>
                  </a:cubicBezTo>
                  <a:cubicBezTo>
                    <a:pt x="8" y="0"/>
                    <a:pt x="8" y="0"/>
                    <a:pt x="8" y="0"/>
                  </a:cubicBezTo>
                  <a:cubicBezTo>
                    <a:pt x="0" y="7"/>
                    <a:pt x="0" y="7"/>
                    <a:pt x="0" y="7"/>
                  </a:cubicBezTo>
                  <a:cubicBezTo>
                    <a:pt x="199" y="203"/>
                    <a:pt x="199" y="203"/>
                    <a:pt x="199" y="203"/>
                  </a:cubicBezTo>
                  <a:cubicBezTo>
                    <a:pt x="198" y="206"/>
                    <a:pt x="197" y="209"/>
                    <a:pt x="197" y="211"/>
                  </a:cubicBezTo>
                  <a:cubicBezTo>
                    <a:pt x="197" y="220"/>
                    <a:pt x="205" y="228"/>
                    <a:pt x="214" y="228"/>
                  </a:cubicBezTo>
                  <a:cubicBezTo>
                    <a:pt x="223" y="228"/>
                    <a:pt x="231" y="220"/>
                    <a:pt x="231" y="211"/>
                  </a:cubicBezTo>
                  <a:cubicBezTo>
                    <a:pt x="231" y="202"/>
                    <a:pt x="223" y="195"/>
                    <a:pt x="214"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27" name="Freeform 25"/>
            <p:cNvSpPr/>
            <p:nvPr/>
          </p:nvSpPr>
          <p:spPr bwMode="auto">
            <a:xfrm>
              <a:off x="5304" y="2750"/>
              <a:ext cx="99" cy="86"/>
            </a:xfrm>
            <a:custGeom>
              <a:avLst/>
              <a:gdLst>
                <a:gd name="T0" fmla="*/ 23 w 99"/>
                <a:gd name="T1" fmla="*/ 44 h 86"/>
                <a:gd name="T2" fmla="*/ 47 w 99"/>
                <a:gd name="T3" fmla="*/ 86 h 86"/>
                <a:gd name="T4" fmla="*/ 72 w 99"/>
                <a:gd name="T5" fmla="*/ 44 h 86"/>
                <a:gd name="T6" fmla="*/ 99 w 99"/>
                <a:gd name="T7" fmla="*/ 3 h 86"/>
                <a:gd name="T8" fmla="*/ 49 w 99"/>
                <a:gd name="T9" fmla="*/ 1 h 86"/>
                <a:gd name="T10" fmla="*/ 0 w 99"/>
                <a:gd name="T11" fmla="*/ 0 h 86"/>
                <a:gd name="T12" fmla="*/ 23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23" y="44"/>
                  </a:moveTo>
                  <a:lnTo>
                    <a:pt x="47" y="86"/>
                  </a:lnTo>
                  <a:lnTo>
                    <a:pt x="72" y="44"/>
                  </a:lnTo>
                  <a:lnTo>
                    <a:pt x="99" y="3"/>
                  </a:lnTo>
                  <a:lnTo>
                    <a:pt x="49" y="1"/>
                  </a:lnTo>
                  <a:lnTo>
                    <a:pt x="0" y="0"/>
                  </a:lnTo>
                  <a:lnTo>
                    <a:pt x="23"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28" name="Freeform 26"/>
            <p:cNvSpPr/>
            <p:nvPr/>
          </p:nvSpPr>
          <p:spPr bwMode="auto">
            <a:xfrm>
              <a:off x="2808" y="633"/>
              <a:ext cx="86" cy="98"/>
            </a:xfrm>
            <a:custGeom>
              <a:avLst/>
              <a:gdLst>
                <a:gd name="T0" fmla="*/ 0 w 86"/>
                <a:gd name="T1" fmla="*/ 47 h 98"/>
                <a:gd name="T2" fmla="*/ 42 w 86"/>
                <a:gd name="T3" fmla="*/ 73 h 98"/>
                <a:gd name="T4" fmla="*/ 84 w 86"/>
                <a:gd name="T5" fmla="*/ 98 h 98"/>
                <a:gd name="T6" fmla="*/ 84 w 86"/>
                <a:gd name="T7" fmla="*/ 49 h 98"/>
                <a:gd name="T8" fmla="*/ 86 w 86"/>
                <a:gd name="T9" fmla="*/ 0 h 98"/>
                <a:gd name="T10" fmla="*/ 42 w 86"/>
                <a:gd name="T11" fmla="*/ 24 h 98"/>
                <a:gd name="T12" fmla="*/ 0 w 86"/>
                <a:gd name="T13" fmla="*/ 47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0" y="47"/>
                  </a:moveTo>
                  <a:lnTo>
                    <a:pt x="42" y="73"/>
                  </a:lnTo>
                  <a:lnTo>
                    <a:pt x="84" y="98"/>
                  </a:lnTo>
                  <a:lnTo>
                    <a:pt x="84" y="49"/>
                  </a:lnTo>
                  <a:lnTo>
                    <a:pt x="86" y="0"/>
                  </a:lnTo>
                  <a:lnTo>
                    <a:pt x="42" y="24"/>
                  </a:lnTo>
                  <a:lnTo>
                    <a:pt x="0"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29" name="Freeform 27"/>
            <p:cNvSpPr/>
            <p:nvPr/>
          </p:nvSpPr>
          <p:spPr bwMode="auto">
            <a:xfrm>
              <a:off x="4199" y="1570"/>
              <a:ext cx="88" cy="98"/>
            </a:xfrm>
            <a:custGeom>
              <a:avLst/>
              <a:gdLst>
                <a:gd name="T0" fmla="*/ 0 w 88"/>
                <a:gd name="T1" fmla="*/ 48 h 98"/>
                <a:gd name="T2" fmla="*/ 43 w 88"/>
                <a:gd name="T3" fmla="*/ 73 h 98"/>
                <a:gd name="T4" fmla="*/ 87 w 88"/>
                <a:gd name="T5" fmla="*/ 98 h 98"/>
                <a:gd name="T6" fmla="*/ 87 w 88"/>
                <a:gd name="T7" fmla="*/ 49 h 98"/>
                <a:gd name="T8" fmla="*/ 88 w 88"/>
                <a:gd name="T9" fmla="*/ 0 h 98"/>
                <a:gd name="T10" fmla="*/ 44 w 88"/>
                <a:gd name="T11" fmla="*/ 24 h 98"/>
                <a:gd name="T12" fmla="*/ 0 w 88"/>
                <a:gd name="T13" fmla="*/ 48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0" y="48"/>
                  </a:moveTo>
                  <a:lnTo>
                    <a:pt x="43" y="73"/>
                  </a:lnTo>
                  <a:lnTo>
                    <a:pt x="87" y="98"/>
                  </a:lnTo>
                  <a:lnTo>
                    <a:pt x="87" y="49"/>
                  </a:lnTo>
                  <a:lnTo>
                    <a:pt x="88" y="0"/>
                  </a:lnTo>
                  <a:lnTo>
                    <a:pt x="44" y="24"/>
                  </a:lnTo>
                  <a:lnTo>
                    <a:pt x="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30" name="Freeform 28"/>
            <p:cNvSpPr/>
            <p:nvPr/>
          </p:nvSpPr>
          <p:spPr bwMode="auto">
            <a:xfrm>
              <a:off x="5840" y="1514"/>
              <a:ext cx="86" cy="99"/>
            </a:xfrm>
            <a:custGeom>
              <a:avLst/>
              <a:gdLst>
                <a:gd name="T0" fmla="*/ 1 w 86"/>
                <a:gd name="T1" fmla="*/ 0 h 99"/>
                <a:gd name="T2" fmla="*/ 1 w 86"/>
                <a:gd name="T3" fmla="*/ 50 h 99"/>
                <a:gd name="T4" fmla="*/ 0 w 86"/>
                <a:gd name="T5" fmla="*/ 99 h 99"/>
                <a:gd name="T6" fmla="*/ 44 w 86"/>
                <a:gd name="T7" fmla="*/ 75 h 99"/>
                <a:gd name="T8" fmla="*/ 86 w 86"/>
                <a:gd name="T9" fmla="*/ 51 h 99"/>
                <a:gd name="T10" fmla="*/ 44 w 86"/>
                <a:gd name="T11" fmla="*/ 26 h 99"/>
                <a:gd name="T12" fmla="*/ 1 w 8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86" h="99">
                  <a:moveTo>
                    <a:pt x="1" y="0"/>
                  </a:moveTo>
                  <a:lnTo>
                    <a:pt x="1" y="50"/>
                  </a:lnTo>
                  <a:lnTo>
                    <a:pt x="0" y="99"/>
                  </a:lnTo>
                  <a:lnTo>
                    <a:pt x="44" y="75"/>
                  </a:lnTo>
                  <a:lnTo>
                    <a:pt x="86" y="51"/>
                  </a:lnTo>
                  <a:lnTo>
                    <a:pt x="44" y="26"/>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31" name="Freeform 29"/>
            <p:cNvSpPr/>
            <p:nvPr/>
          </p:nvSpPr>
          <p:spPr bwMode="auto">
            <a:xfrm>
              <a:off x="4766" y="1198"/>
              <a:ext cx="98" cy="86"/>
            </a:xfrm>
            <a:custGeom>
              <a:avLst/>
              <a:gdLst>
                <a:gd name="T0" fmla="*/ 47 w 98"/>
                <a:gd name="T1" fmla="*/ 86 h 86"/>
                <a:gd name="T2" fmla="*/ 73 w 98"/>
                <a:gd name="T3" fmla="*/ 44 h 86"/>
                <a:gd name="T4" fmla="*/ 98 w 98"/>
                <a:gd name="T5" fmla="*/ 2 h 86"/>
                <a:gd name="T6" fmla="*/ 49 w 98"/>
                <a:gd name="T7" fmla="*/ 2 h 86"/>
                <a:gd name="T8" fmla="*/ 0 w 98"/>
                <a:gd name="T9" fmla="*/ 0 h 86"/>
                <a:gd name="T10" fmla="*/ 24 w 98"/>
                <a:gd name="T11" fmla="*/ 42 h 86"/>
                <a:gd name="T12" fmla="*/ 47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47" y="86"/>
                  </a:moveTo>
                  <a:lnTo>
                    <a:pt x="73" y="44"/>
                  </a:lnTo>
                  <a:lnTo>
                    <a:pt x="98" y="2"/>
                  </a:lnTo>
                  <a:lnTo>
                    <a:pt x="49" y="2"/>
                  </a:lnTo>
                  <a:lnTo>
                    <a:pt x="0" y="0"/>
                  </a:lnTo>
                  <a:lnTo>
                    <a:pt x="24" y="42"/>
                  </a:lnTo>
                  <a:lnTo>
                    <a:pt x="47"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32" name="Freeform 32"/>
            <p:cNvSpPr/>
            <p:nvPr/>
          </p:nvSpPr>
          <p:spPr bwMode="auto">
            <a:xfrm>
              <a:off x="5304" y="2633"/>
              <a:ext cx="99" cy="86"/>
            </a:xfrm>
            <a:custGeom>
              <a:avLst/>
              <a:gdLst>
                <a:gd name="T0" fmla="*/ 72 w 99"/>
                <a:gd name="T1" fmla="*/ 44 h 86"/>
                <a:gd name="T2" fmla="*/ 99 w 99"/>
                <a:gd name="T3" fmla="*/ 2 h 86"/>
                <a:gd name="T4" fmla="*/ 49 w 99"/>
                <a:gd name="T5" fmla="*/ 2 h 86"/>
                <a:gd name="T6" fmla="*/ 0 w 99"/>
                <a:gd name="T7" fmla="*/ 0 h 86"/>
                <a:gd name="T8" fmla="*/ 23 w 99"/>
                <a:gd name="T9" fmla="*/ 42 h 86"/>
                <a:gd name="T10" fmla="*/ 47 w 99"/>
                <a:gd name="T11" fmla="*/ 86 h 86"/>
                <a:gd name="T12" fmla="*/ 72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72" y="44"/>
                  </a:moveTo>
                  <a:lnTo>
                    <a:pt x="99" y="2"/>
                  </a:lnTo>
                  <a:lnTo>
                    <a:pt x="49" y="2"/>
                  </a:lnTo>
                  <a:lnTo>
                    <a:pt x="0" y="0"/>
                  </a:lnTo>
                  <a:lnTo>
                    <a:pt x="23" y="42"/>
                  </a:lnTo>
                  <a:lnTo>
                    <a:pt x="47" y="86"/>
                  </a:lnTo>
                  <a:lnTo>
                    <a:pt x="72"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33" name="Freeform 34"/>
            <p:cNvSpPr>
              <a:spLocks noEditPoints="1"/>
            </p:cNvSpPr>
            <p:nvPr/>
          </p:nvSpPr>
          <p:spPr bwMode="auto">
            <a:xfrm>
              <a:off x="4259" y="1127"/>
              <a:ext cx="346" cy="396"/>
            </a:xfrm>
            <a:custGeom>
              <a:avLst/>
              <a:gdLst>
                <a:gd name="T0" fmla="*/ 1 w 346"/>
                <a:gd name="T1" fmla="*/ 98 h 396"/>
                <a:gd name="T2" fmla="*/ 0 w 346"/>
                <a:gd name="T3" fmla="*/ 100 h 396"/>
                <a:gd name="T4" fmla="*/ 0 w 346"/>
                <a:gd name="T5" fmla="*/ 298 h 396"/>
                <a:gd name="T6" fmla="*/ 174 w 346"/>
                <a:gd name="T7" fmla="*/ 396 h 396"/>
                <a:gd name="T8" fmla="*/ 345 w 346"/>
                <a:gd name="T9" fmla="*/ 298 h 396"/>
                <a:gd name="T10" fmla="*/ 346 w 346"/>
                <a:gd name="T11" fmla="*/ 298 h 396"/>
                <a:gd name="T12" fmla="*/ 346 w 346"/>
                <a:gd name="T13" fmla="*/ 100 h 396"/>
                <a:gd name="T14" fmla="*/ 174 w 346"/>
                <a:gd name="T15" fmla="*/ 0 h 396"/>
                <a:gd name="T16" fmla="*/ 1 w 346"/>
                <a:gd name="T17" fmla="*/ 98 h 396"/>
                <a:gd name="T18" fmla="*/ 339 w 346"/>
                <a:gd name="T19" fmla="*/ 293 h 396"/>
                <a:gd name="T20" fmla="*/ 174 w 346"/>
                <a:gd name="T21" fmla="*/ 387 h 396"/>
                <a:gd name="T22" fmla="*/ 6 w 346"/>
                <a:gd name="T23" fmla="*/ 293 h 396"/>
                <a:gd name="T24" fmla="*/ 6 w 346"/>
                <a:gd name="T25" fmla="*/ 103 h 396"/>
                <a:gd name="T26" fmla="*/ 174 w 346"/>
                <a:gd name="T27" fmla="*/ 8 h 396"/>
                <a:gd name="T28" fmla="*/ 339 w 346"/>
                <a:gd name="T29" fmla="*/ 103 h 396"/>
                <a:gd name="T30" fmla="*/ 339 w 346"/>
                <a:gd name="T31" fmla="*/ 2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6" h="396">
                  <a:moveTo>
                    <a:pt x="1" y="98"/>
                  </a:moveTo>
                  <a:lnTo>
                    <a:pt x="0" y="100"/>
                  </a:lnTo>
                  <a:lnTo>
                    <a:pt x="0" y="298"/>
                  </a:lnTo>
                  <a:lnTo>
                    <a:pt x="174" y="396"/>
                  </a:lnTo>
                  <a:lnTo>
                    <a:pt x="345" y="298"/>
                  </a:lnTo>
                  <a:lnTo>
                    <a:pt x="346" y="298"/>
                  </a:lnTo>
                  <a:lnTo>
                    <a:pt x="346" y="100"/>
                  </a:lnTo>
                  <a:lnTo>
                    <a:pt x="174" y="0"/>
                  </a:lnTo>
                  <a:lnTo>
                    <a:pt x="1" y="98"/>
                  </a:lnTo>
                  <a:close/>
                  <a:moveTo>
                    <a:pt x="339" y="293"/>
                  </a:moveTo>
                  <a:lnTo>
                    <a:pt x="174" y="387"/>
                  </a:lnTo>
                  <a:lnTo>
                    <a:pt x="6" y="293"/>
                  </a:lnTo>
                  <a:lnTo>
                    <a:pt x="6" y="103"/>
                  </a:lnTo>
                  <a:lnTo>
                    <a:pt x="174" y="8"/>
                  </a:lnTo>
                  <a:lnTo>
                    <a:pt x="339" y="103"/>
                  </a:lnTo>
                  <a:lnTo>
                    <a:pt x="339" y="2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34" name="Freeform 35"/>
            <p:cNvSpPr/>
            <p:nvPr/>
          </p:nvSpPr>
          <p:spPr bwMode="auto">
            <a:xfrm>
              <a:off x="4896" y="178"/>
              <a:ext cx="127" cy="144"/>
            </a:xfrm>
            <a:custGeom>
              <a:avLst/>
              <a:gdLst>
                <a:gd name="T0" fmla="*/ 127 w 127"/>
                <a:gd name="T1" fmla="*/ 108 h 144"/>
                <a:gd name="T2" fmla="*/ 127 w 127"/>
                <a:gd name="T3" fmla="*/ 35 h 144"/>
                <a:gd name="T4" fmla="*/ 64 w 127"/>
                <a:gd name="T5" fmla="*/ 0 h 144"/>
                <a:gd name="T6" fmla="*/ 0 w 127"/>
                <a:gd name="T7" fmla="*/ 35 h 144"/>
                <a:gd name="T8" fmla="*/ 0 w 127"/>
                <a:gd name="T9" fmla="*/ 108 h 144"/>
                <a:gd name="T10" fmla="*/ 64 w 127"/>
                <a:gd name="T11" fmla="*/ 144 h 144"/>
                <a:gd name="T12" fmla="*/ 127 w 127"/>
                <a:gd name="T13" fmla="*/ 108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127" y="108"/>
                  </a:moveTo>
                  <a:lnTo>
                    <a:pt x="127" y="35"/>
                  </a:lnTo>
                  <a:lnTo>
                    <a:pt x="64" y="0"/>
                  </a:lnTo>
                  <a:lnTo>
                    <a:pt x="0" y="35"/>
                  </a:lnTo>
                  <a:lnTo>
                    <a:pt x="0" y="108"/>
                  </a:lnTo>
                  <a:lnTo>
                    <a:pt x="64" y="144"/>
                  </a:lnTo>
                  <a:lnTo>
                    <a:pt x="127"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35" name="Freeform 36"/>
            <p:cNvSpPr/>
            <p:nvPr/>
          </p:nvSpPr>
          <p:spPr bwMode="auto">
            <a:xfrm>
              <a:off x="4467" y="1790"/>
              <a:ext cx="79" cy="90"/>
            </a:xfrm>
            <a:custGeom>
              <a:avLst/>
              <a:gdLst>
                <a:gd name="T0" fmla="*/ 0 w 79"/>
                <a:gd name="T1" fmla="*/ 22 h 90"/>
                <a:gd name="T2" fmla="*/ 0 w 79"/>
                <a:gd name="T3" fmla="*/ 68 h 90"/>
                <a:gd name="T4" fmla="*/ 38 w 79"/>
                <a:gd name="T5" fmla="*/ 90 h 90"/>
                <a:gd name="T6" fmla="*/ 79 w 79"/>
                <a:gd name="T7" fmla="*/ 68 h 90"/>
                <a:gd name="T8" fmla="*/ 79 w 79"/>
                <a:gd name="T9" fmla="*/ 22 h 90"/>
                <a:gd name="T10" fmla="*/ 38 w 79"/>
                <a:gd name="T11" fmla="*/ 0 h 90"/>
                <a:gd name="T12" fmla="*/ 0 w 79"/>
                <a:gd name="T13" fmla="*/ 22 h 90"/>
              </a:gdLst>
              <a:ahLst/>
              <a:cxnLst>
                <a:cxn ang="0">
                  <a:pos x="T0" y="T1"/>
                </a:cxn>
                <a:cxn ang="0">
                  <a:pos x="T2" y="T3"/>
                </a:cxn>
                <a:cxn ang="0">
                  <a:pos x="T4" y="T5"/>
                </a:cxn>
                <a:cxn ang="0">
                  <a:pos x="T6" y="T7"/>
                </a:cxn>
                <a:cxn ang="0">
                  <a:pos x="T8" y="T9"/>
                </a:cxn>
                <a:cxn ang="0">
                  <a:pos x="T10" y="T11"/>
                </a:cxn>
                <a:cxn ang="0">
                  <a:pos x="T12" y="T13"/>
                </a:cxn>
              </a:cxnLst>
              <a:rect l="0" t="0" r="r" b="b"/>
              <a:pathLst>
                <a:path w="79" h="90">
                  <a:moveTo>
                    <a:pt x="0" y="22"/>
                  </a:moveTo>
                  <a:lnTo>
                    <a:pt x="0" y="68"/>
                  </a:lnTo>
                  <a:lnTo>
                    <a:pt x="38" y="90"/>
                  </a:lnTo>
                  <a:lnTo>
                    <a:pt x="79" y="68"/>
                  </a:lnTo>
                  <a:lnTo>
                    <a:pt x="79" y="22"/>
                  </a:lnTo>
                  <a:lnTo>
                    <a:pt x="38" y="0"/>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36" name="Freeform 37"/>
            <p:cNvSpPr/>
            <p:nvPr/>
          </p:nvSpPr>
          <p:spPr bwMode="auto">
            <a:xfrm>
              <a:off x="3129" y="865"/>
              <a:ext cx="110" cy="123"/>
            </a:xfrm>
            <a:custGeom>
              <a:avLst/>
              <a:gdLst>
                <a:gd name="T0" fmla="*/ 0 w 110"/>
                <a:gd name="T1" fmla="*/ 30 h 123"/>
                <a:gd name="T2" fmla="*/ 0 w 110"/>
                <a:gd name="T3" fmla="*/ 93 h 123"/>
                <a:gd name="T4" fmla="*/ 56 w 110"/>
                <a:gd name="T5" fmla="*/ 123 h 123"/>
                <a:gd name="T6" fmla="*/ 110 w 110"/>
                <a:gd name="T7" fmla="*/ 93 h 123"/>
                <a:gd name="T8" fmla="*/ 110 w 110"/>
                <a:gd name="T9" fmla="*/ 30 h 123"/>
                <a:gd name="T10" fmla="*/ 56 w 110"/>
                <a:gd name="T11" fmla="*/ 0 h 123"/>
                <a:gd name="T12" fmla="*/ 0 w 110"/>
                <a:gd name="T13" fmla="*/ 30 h 123"/>
              </a:gdLst>
              <a:ahLst/>
              <a:cxnLst>
                <a:cxn ang="0">
                  <a:pos x="T0" y="T1"/>
                </a:cxn>
                <a:cxn ang="0">
                  <a:pos x="T2" y="T3"/>
                </a:cxn>
                <a:cxn ang="0">
                  <a:pos x="T4" y="T5"/>
                </a:cxn>
                <a:cxn ang="0">
                  <a:pos x="T6" y="T7"/>
                </a:cxn>
                <a:cxn ang="0">
                  <a:pos x="T8" y="T9"/>
                </a:cxn>
                <a:cxn ang="0">
                  <a:pos x="T10" y="T11"/>
                </a:cxn>
                <a:cxn ang="0">
                  <a:pos x="T12" y="T13"/>
                </a:cxn>
              </a:cxnLst>
              <a:rect l="0" t="0" r="r" b="b"/>
              <a:pathLst>
                <a:path w="110" h="123">
                  <a:moveTo>
                    <a:pt x="0" y="30"/>
                  </a:moveTo>
                  <a:lnTo>
                    <a:pt x="0" y="93"/>
                  </a:lnTo>
                  <a:lnTo>
                    <a:pt x="56" y="123"/>
                  </a:lnTo>
                  <a:lnTo>
                    <a:pt x="110" y="93"/>
                  </a:lnTo>
                  <a:lnTo>
                    <a:pt x="110" y="30"/>
                  </a:lnTo>
                  <a:lnTo>
                    <a:pt x="56" y="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37" name="Freeform 38"/>
            <p:cNvSpPr>
              <a:spLocks noEditPoints="1"/>
            </p:cNvSpPr>
            <p:nvPr/>
          </p:nvSpPr>
          <p:spPr bwMode="auto">
            <a:xfrm>
              <a:off x="5082" y="1347"/>
              <a:ext cx="223" cy="254"/>
            </a:xfrm>
            <a:custGeom>
              <a:avLst/>
              <a:gdLst>
                <a:gd name="T0" fmla="*/ 0 w 223"/>
                <a:gd name="T1" fmla="*/ 191 h 254"/>
                <a:gd name="T2" fmla="*/ 112 w 223"/>
                <a:gd name="T3" fmla="*/ 254 h 254"/>
                <a:gd name="T4" fmla="*/ 223 w 223"/>
                <a:gd name="T5" fmla="*/ 191 h 254"/>
                <a:gd name="T6" fmla="*/ 223 w 223"/>
                <a:gd name="T7" fmla="*/ 63 h 254"/>
                <a:gd name="T8" fmla="*/ 112 w 223"/>
                <a:gd name="T9" fmla="*/ 0 h 254"/>
                <a:gd name="T10" fmla="*/ 0 w 223"/>
                <a:gd name="T11" fmla="*/ 63 h 254"/>
                <a:gd name="T12" fmla="*/ 0 w 223"/>
                <a:gd name="T13" fmla="*/ 191 h 254"/>
                <a:gd name="T14" fmla="*/ 7 w 223"/>
                <a:gd name="T15" fmla="*/ 68 h 254"/>
                <a:gd name="T16" fmla="*/ 112 w 223"/>
                <a:gd name="T17" fmla="*/ 8 h 254"/>
                <a:gd name="T18" fmla="*/ 217 w 223"/>
                <a:gd name="T19" fmla="*/ 68 h 254"/>
                <a:gd name="T20" fmla="*/ 217 w 223"/>
                <a:gd name="T21" fmla="*/ 186 h 254"/>
                <a:gd name="T22" fmla="*/ 112 w 223"/>
                <a:gd name="T23" fmla="*/ 245 h 254"/>
                <a:gd name="T24" fmla="*/ 7 w 223"/>
                <a:gd name="T25" fmla="*/ 186 h 254"/>
                <a:gd name="T26" fmla="*/ 7 w 223"/>
                <a:gd name="T27" fmla="*/ 6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54">
                  <a:moveTo>
                    <a:pt x="0" y="191"/>
                  </a:moveTo>
                  <a:lnTo>
                    <a:pt x="112" y="254"/>
                  </a:lnTo>
                  <a:lnTo>
                    <a:pt x="223" y="191"/>
                  </a:lnTo>
                  <a:lnTo>
                    <a:pt x="223" y="63"/>
                  </a:lnTo>
                  <a:lnTo>
                    <a:pt x="112" y="0"/>
                  </a:lnTo>
                  <a:lnTo>
                    <a:pt x="0" y="63"/>
                  </a:lnTo>
                  <a:lnTo>
                    <a:pt x="0" y="191"/>
                  </a:lnTo>
                  <a:close/>
                  <a:moveTo>
                    <a:pt x="7" y="68"/>
                  </a:moveTo>
                  <a:lnTo>
                    <a:pt x="112" y="8"/>
                  </a:lnTo>
                  <a:lnTo>
                    <a:pt x="217" y="68"/>
                  </a:lnTo>
                  <a:lnTo>
                    <a:pt x="217" y="186"/>
                  </a:lnTo>
                  <a:lnTo>
                    <a:pt x="112" y="245"/>
                  </a:lnTo>
                  <a:lnTo>
                    <a:pt x="7" y="186"/>
                  </a:lnTo>
                  <a:lnTo>
                    <a:pt x="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38" name="Freeform 39"/>
            <p:cNvSpPr/>
            <p:nvPr/>
          </p:nvSpPr>
          <p:spPr bwMode="auto">
            <a:xfrm>
              <a:off x="4888" y="1758"/>
              <a:ext cx="57" cy="839"/>
            </a:xfrm>
            <a:custGeom>
              <a:avLst/>
              <a:gdLst>
                <a:gd name="T0" fmla="*/ 12 w 34"/>
                <a:gd name="T1" fmla="*/ 0 h 496"/>
                <a:gd name="T2" fmla="*/ 12 w 34"/>
                <a:gd name="T3" fmla="*/ 464 h 496"/>
                <a:gd name="T4" fmla="*/ 0 w 34"/>
                <a:gd name="T5" fmla="*/ 480 h 496"/>
                <a:gd name="T6" fmla="*/ 17 w 34"/>
                <a:gd name="T7" fmla="*/ 496 h 496"/>
                <a:gd name="T8" fmla="*/ 34 w 34"/>
                <a:gd name="T9" fmla="*/ 480 h 496"/>
                <a:gd name="T10" fmla="*/ 22 w 34"/>
                <a:gd name="T11" fmla="*/ 464 h 496"/>
                <a:gd name="T12" fmla="*/ 22 w 34"/>
                <a:gd name="T13" fmla="*/ 0 h 496"/>
                <a:gd name="T14" fmla="*/ 12 w 34"/>
                <a:gd name="T15" fmla="*/ 0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96">
                  <a:moveTo>
                    <a:pt x="12" y="0"/>
                  </a:moveTo>
                  <a:cubicBezTo>
                    <a:pt x="12" y="464"/>
                    <a:pt x="12" y="464"/>
                    <a:pt x="12" y="464"/>
                  </a:cubicBezTo>
                  <a:cubicBezTo>
                    <a:pt x="5" y="467"/>
                    <a:pt x="0" y="473"/>
                    <a:pt x="0" y="480"/>
                  </a:cubicBezTo>
                  <a:cubicBezTo>
                    <a:pt x="0" y="489"/>
                    <a:pt x="8" y="496"/>
                    <a:pt x="17" y="496"/>
                  </a:cubicBezTo>
                  <a:cubicBezTo>
                    <a:pt x="26" y="496"/>
                    <a:pt x="34" y="489"/>
                    <a:pt x="34" y="480"/>
                  </a:cubicBezTo>
                  <a:cubicBezTo>
                    <a:pt x="34" y="473"/>
                    <a:pt x="29" y="467"/>
                    <a:pt x="22" y="464"/>
                  </a:cubicBezTo>
                  <a:cubicBezTo>
                    <a:pt x="22" y="0"/>
                    <a:pt x="22" y="0"/>
                    <a:pt x="22"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39" name="Freeform 40"/>
            <p:cNvSpPr/>
            <p:nvPr/>
          </p:nvSpPr>
          <p:spPr bwMode="auto">
            <a:xfrm>
              <a:off x="2403" y="548"/>
              <a:ext cx="76" cy="87"/>
            </a:xfrm>
            <a:custGeom>
              <a:avLst/>
              <a:gdLst>
                <a:gd name="T0" fmla="*/ 0 w 76"/>
                <a:gd name="T1" fmla="*/ 44 h 87"/>
                <a:gd name="T2" fmla="*/ 38 w 76"/>
                <a:gd name="T3" fmla="*/ 65 h 87"/>
                <a:gd name="T4" fmla="*/ 76 w 76"/>
                <a:gd name="T5" fmla="*/ 87 h 87"/>
                <a:gd name="T6" fmla="*/ 76 w 76"/>
                <a:gd name="T7" fmla="*/ 44 h 87"/>
                <a:gd name="T8" fmla="*/ 76 w 76"/>
                <a:gd name="T9" fmla="*/ 0 h 87"/>
                <a:gd name="T10" fmla="*/ 38 w 76"/>
                <a:gd name="T11" fmla="*/ 22 h 87"/>
                <a:gd name="T12" fmla="*/ 0 w 7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76" h="87">
                  <a:moveTo>
                    <a:pt x="0" y="44"/>
                  </a:moveTo>
                  <a:lnTo>
                    <a:pt x="38" y="65"/>
                  </a:lnTo>
                  <a:lnTo>
                    <a:pt x="76" y="87"/>
                  </a:lnTo>
                  <a:lnTo>
                    <a:pt x="76" y="44"/>
                  </a:lnTo>
                  <a:lnTo>
                    <a:pt x="76" y="0"/>
                  </a:lnTo>
                  <a:lnTo>
                    <a:pt x="38" y="22"/>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40" name="Freeform 41"/>
            <p:cNvSpPr/>
            <p:nvPr/>
          </p:nvSpPr>
          <p:spPr bwMode="auto">
            <a:xfrm>
              <a:off x="5282" y="1689"/>
              <a:ext cx="722" cy="716"/>
            </a:xfrm>
            <a:custGeom>
              <a:avLst/>
              <a:gdLst>
                <a:gd name="T0" fmla="*/ 0 w 427"/>
                <a:gd name="T1" fmla="*/ 8 h 423"/>
                <a:gd name="T2" fmla="*/ 396 w 427"/>
                <a:gd name="T3" fmla="*/ 398 h 423"/>
                <a:gd name="T4" fmla="*/ 394 w 427"/>
                <a:gd name="T5" fmla="*/ 407 h 423"/>
                <a:gd name="T6" fmla="*/ 410 w 427"/>
                <a:gd name="T7" fmla="*/ 423 h 423"/>
                <a:gd name="T8" fmla="*/ 427 w 427"/>
                <a:gd name="T9" fmla="*/ 407 h 423"/>
                <a:gd name="T10" fmla="*/ 410 w 427"/>
                <a:gd name="T11" fmla="*/ 391 h 423"/>
                <a:gd name="T12" fmla="*/ 404 w 427"/>
                <a:gd name="T13" fmla="*/ 392 h 423"/>
                <a:gd name="T14" fmla="*/ 105 w 427"/>
                <a:gd name="T15" fmla="*/ 97 h 423"/>
                <a:gd name="T16" fmla="*/ 208 w 427"/>
                <a:gd name="T17" fmla="*/ 97 h 423"/>
                <a:gd name="T18" fmla="*/ 284 w 427"/>
                <a:gd name="T19" fmla="*/ 171 h 423"/>
                <a:gd name="T20" fmla="*/ 292 w 427"/>
                <a:gd name="T21" fmla="*/ 164 h 423"/>
                <a:gd name="T22" fmla="*/ 213 w 427"/>
                <a:gd name="T23" fmla="*/ 86 h 423"/>
                <a:gd name="T24" fmla="*/ 95 w 427"/>
                <a:gd name="T25" fmla="*/ 86 h 423"/>
                <a:gd name="T26" fmla="*/ 7 w 427"/>
                <a:gd name="T27" fmla="*/ 0 h 423"/>
                <a:gd name="T28" fmla="*/ 0 w 427"/>
                <a:gd name="T29" fmla="*/ 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423">
                  <a:moveTo>
                    <a:pt x="0" y="8"/>
                  </a:moveTo>
                  <a:cubicBezTo>
                    <a:pt x="396" y="398"/>
                    <a:pt x="396" y="398"/>
                    <a:pt x="396" y="398"/>
                  </a:cubicBezTo>
                  <a:cubicBezTo>
                    <a:pt x="394" y="401"/>
                    <a:pt x="394" y="404"/>
                    <a:pt x="394" y="407"/>
                  </a:cubicBezTo>
                  <a:cubicBezTo>
                    <a:pt x="394" y="416"/>
                    <a:pt x="401" y="423"/>
                    <a:pt x="410" y="423"/>
                  </a:cubicBezTo>
                  <a:cubicBezTo>
                    <a:pt x="419" y="423"/>
                    <a:pt x="427" y="416"/>
                    <a:pt x="427" y="407"/>
                  </a:cubicBezTo>
                  <a:cubicBezTo>
                    <a:pt x="427" y="398"/>
                    <a:pt x="419" y="391"/>
                    <a:pt x="410" y="391"/>
                  </a:cubicBezTo>
                  <a:cubicBezTo>
                    <a:pt x="408" y="391"/>
                    <a:pt x="406" y="391"/>
                    <a:pt x="404" y="392"/>
                  </a:cubicBezTo>
                  <a:cubicBezTo>
                    <a:pt x="105" y="97"/>
                    <a:pt x="105" y="97"/>
                    <a:pt x="105" y="97"/>
                  </a:cubicBezTo>
                  <a:cubicBezTo>
                    <a:pt x="208" y="97"/>
                    <a:pt x="208" y="97"/>
                    <a:pt x="208" y="97"/>
                  </a:cubicBezTo>
                  <a:cubicBezTo>
                    <a:pt x="284" y="171"/>
                    <a:pt x="284" y="171"/>
                    <a:pt x="284" y="171"/>
                  </a:cubicBezTo>
                  <a:cubicBezTo>
                    <a:pt x="292" y="164"/>
                    <a:pt x="292" y="164"/>
                    <a:pt x="292" y="164"/>
                  </a:cubicBezTo>
                  <a:cubicBezTo>
                    <a:pt x="213" y="86"/>
                    <a:pt x="213" y="86"/>
                    <a:pt x="213" y="86"/>
                  </a:cubicBezTo>
                  <a:cubicBezTo>
                    <a:pt x="95" y="86"/>
                    <a:pt x="95" y="86"/>
                    <a:pt x="95" y="86"/>
                  </a:cubicBezTo>
                  <a:cubicBezTo>
                    <a:pt x="7" y="0"/>
                    <a:pt x="7" y="0"/>
                    <a:pt x="7" y="0"/>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41" name="Freeform 42"/>
            <p:cNvSpPr/>
            <p:nvPr/>
          </p:nvSpPr>
          <p:spPr bwMode="auto">
            <a:xfrm>
              <a:off x="4505" y="455"/>
              <a:ext cx="88" cy="98"/>
            </a:xfrm>
            <a:custGeom>
              <a:avLst/>
              <a:gdLst>
                <a:gd name="T0" fmla="*/ 87 w 88"/>
                <a:gd name="T1" fmla="*/ 49 h 98"/>
                <a:gd name="T2" fmla="*/ 88 w 88"/>
                <a:gd name="T3" fmla="*/ 0 h 98"/>
                <a:gd name="T4" fmla="*/ 44 w 88"/>
                <a:gd name="T5" fmla="*/ 24 h 98"/>
                <a:gd name="T6" fmla="*/ 0 w 88"/>
                <a:gd name="T7" fmla="*/ 48 h 98"/>
                <a:gd name="T8" fmla="*/ 43 w 88"/>
                <a:gd name="T9" fmla="*/ 73 h 98"/>
                <a:gd name="T10" fmla="*/ 87 w 88"/>
                <a:gd name="T11" fmla="*/ 98 h 98"/>
                <a:gd name="T12" fmla="*/ 87 w 88"/>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87" y="49"/>
                  </a:moveTo>
                  <a:lnTo>
                    <a:pt x="88" y="0"/>
                  </a:lnTo>
                  <a:lnTo>
                    <a:pt x="44" y="24"/>
                  </a:lnTo>
                  <a:lnTo>
                    <a:pt x="0" y="48"/>
                  </a:lnTo>
                  <a:lnTo>
                    <a:pt x="43" y="73"/>
                  </a:lnTo>
                  <a:lnTo>
                    <a:pt x="87" y="98"/>
                  </a:lnTo>
                  <a:lnTo>
                    <a:pt x="87"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42" name="Freeform 43"/>
            <p:cNvSpPr/>
            <p:nvPr/>
          </p:nvSpPr>
          <p:spPr bwMode="auto">
            <a:xfrm>
              <a:off x="4626" y="455"/>
              <a:ext cx="86" cy="98"/>
            </a:xfrm>
            <a:custGeom>
              <a:avLst/>
              <a:gdLst>
                <a:gd name="T0" fmla="*/ 84 w 86"/>
                <a:gd name="T1" fmla="*/ 49 h 98"/>
                <a:gd name="T2" fmla="*/ 86 w 86"/>
                <a:gd name="T3" fmla="*/ 0 h 98"/>
                <a:gd name="T4" fmla="*/ 42 w 86"/>
                <a:gd name="T5" fmla="*/ 24 h 98"/>
                <a:gd name="T6" fmla="*/ 0 w 86"/>
                <a:gd name="T7" fmla="*/ 48 h 98"/>
                <a:gd name="T8" fmla="*/ 42 w 86"/>
                <a:gd name="T9" fmla="*/ 73 h 98"/>
                <a:gd name="T10" fmla="*/ 84 w 86"/>
                <a:gd name="T11" fmla="*/ 98 h 98"/>
                <a:gd name="T12" fmla="*/ 84 w 86"/>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84" y="49"/>
                  </a:moveTo>
                  <a:lnTo>
                    <a:pt x="86" y="0"/>
                  </a:lnTo>
                  <a:lnTo>
                    <a:pt x="42" y="24"/>
                  </a:lnTo>
                  <a:lnTo>
                    <a:pt x="0" y="48"/>
                  </a:lnTo>
                  <a:lnTo>
                    <a:pt x="42" y="73"/>
                  </a:lnTo>
                  <a:lnTo>
                    <a:pt x="84" y="98"/>
                  </a:lnTo>
                  <a:lnTo>
                    <a:pt x="8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43" name="Freeform 44"/>
            <p:cNvSpPr/>
            <p:nvPr/>
          </p:nvSpPr>
          <p:spPr bwMode="auto">
            <a:xfrm>
              <a:off x="5469" y="17"/>
              <a:ext cx="98" cy="86"/>
            </a:xfrm>
            <a:custGeom>
              <a:avLst/>
              <a:gdLst>
                <a:gd name="T0" fmla="*/ 98 w 98"/>
                <a:gd name="T1" fmla="*/ 86 h 86"/>
                <a:gd name="T2" fmla="*/ 75 w 98"/>
                <a:gd name="T3" fmla="*/ 42 h 86"/>
                <a:gd name="T4" fmla="*/ 51 w 98"/>
                <a:gd name="T5" fmla="*/ 0 h 86"/>
                <a:gd name="T6" fmla="*/ 26 w 98"/>
                <a:gd name="T7" fmla="*/ 41 h 86"/>
                <a:gd name="T8" fmla="*/ 0 w 98"/>
                <a:gd name="T9" fmla="*/ 83 h 86"/>
                <a:gd name="T10" fmla="*/ 49 w 98"/>
                <a:gd name="T11" fmla="*/ 85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2"/>
                  </a:lnTo>
                  <a:lnTo>
                    <a:pt x="51" y="0"/>
                  </a:lnTo>
                  <a:lnTo>
                    <a:pt x="26" y="41"/>
                  </a:lnTo>
                  <a:lnTo>
                    <a:pt x="0" y="83"/>
                  </a:lnTo>
                  <a:lnTo>
                    <a:pt x="49" y="85"/>
                  </a:lnTo>
                  <a:lnTo>
                    <a:pt x="9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44" name="Freeform 45"/>
            <p:cNvSpPr/>
            <p:nvPr/>
          </p:nvSpPr>
          <p:spPr bwMode="auto">
            <a:xfrm>
              <a:off x="5469" y="134"/>
              <a:ext cx="98" cy="86"/>
            </a:xfrm>
            <a:custGeom>
              <a:avLst/>
              <a:gdLst>
                <a:gd name="T0" fmla="*/ 98 w 98"/>
                <a:gd name="T1" fmla="*/ 86 h 86"/>
                <a:gd name="T2" fmla="*/ 75 w 98"/>
                <a:gd name="T3" fmla="*/ 44 h 86"/>
                <a:gd name="T4" fmla="*/ 51 w 98"/>
                <a:gd name="T5" fmla="*/ 0 h 86"/>
                <a:gd name="T6" fmla="*/ 26 w 98"/>
                <a:gd name="T7" fmla="*/ 42 h 86"/>
                <a:gd name="T8" fmla="*/ 0 w 98"/>
                <a:gd name="T9" fmla="*/ 84 h 86"/>
                <a:gd name="T10" fmla="*/ 49 w 98"/>
                <a:gd name="T11" fmla="*/ 86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4"/>
                  </a:lnTo>
                  <a:lnTo>
                    <a:pt x="51" y="0"/>
                  </a:lnTo>
                  <a:lnTo>
                    <a:pt x="26" y="42"/>
                  </a:lnTo>
                  <a:lnTo>
                    <a:pt x="0" y="84"/>
                  </a:lnTo>
                  <a:lnTo>
                    <a:pt x="49" y="86"/>
                  </a:lnTo>
                  <a:lnTo>
                    <a:pt x="9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45" name="Freeform 48"/>
            <p:cNvSpPr>
              <a:spLocks noEditPoints="1"/>
            </p:cNvSpPr>
            <p:nvPr/>
          </p:nvSpPr>
          <p:spPr bwMode="auto">
            <a:xfrm>
              <a:off x="5441" y="1267"/>
              <a:ext cx="715" cy="187"/>
            </a:xfrm>
            <a:custGeom>
              <a:avLst/>
              <a:gdLst>
                <a:gd name="T0" fmla="*/ 112 w 423"/>
                <a:gd name="T1" fmla="*/ 50 h 110"/>
                <a:gd name="T2" fmla="*/ 56 w 423"/>
                <a:gd name="T3" fmla="*/ 0 h 110"/>
                <a:gd name="T4" fmla="*/ 0 w 423"/>
                <a:gd name="T5" fmla="*/ 55 h 110"/>
                <a:gd name="T6" fmla="*/ 56 w 423"/>
                <a:gd name="T7" fmla="*/ 110 h 110"/>
                <a:gd name="T8" fmla="*/ 112 w 423"/>
                <a:gd name="T9" fmla="*/ 60 h 110"/>
                <a:gd name="T10" fmla="*/ 391 w 423"/>
                <a:gd name="T11" fmla="*/ 60 h 110"/>
                <a:gd name="T12" fmla="*/ 406 w 423"/>
                <a:gd name="T13" fmla="*/ 71 h 110"/>
                <a:gd name="T14" fmla="*/ 423 w 423"/>
                <a:gd name="T15" fmla="*/ 55 h 110"/>
                <a:gd name="T16" fmla="*/ 406 w 423"/>
                <a:gd name="T17" fmla="*/ 38 h 110"/>
                <a:gd name="T18" fmla="*/ 390 w 423"/>
                <a:gd name="T19" fmla="*/ 50 h 110"/>
                <a:gd name="T20" fmla="*/ 112 w 423"/>
                <a:gd name="T21" fmla="*/ 50 h 110"/>
                <a:gd name="T22" fmla="*/ 56 w 423"/>
                <a:gd name="T23" fmla="*/ 100 h 110"/>
                <a:gd name="T24" fmla="*/ 11 w 423"/>
                <a:gd name="T25" fmla="*/ 55 h 110"/>
                <a:gd name="T26" fmla="*/ 56 w 423"/>
                <a:gd name="T27" fmla="*/ 10 h 110"/>
                <a:gd name="T28" fmla="*/ 102 w 423"/>
                <a:gd name="T29" fmla="*/ 55 h 110"/>
                <a:gd name="T30" fmla="*/ 56 w 423"/>
                <a:gd name="T31"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110">
                  <a:moveTo>
                    <a:pt x="112" y="50"/>
                  </a:moveTo>
                  <a:cubicBezTo>
                    <a:pt x="109" y="22"/>
                    <a:pt x="85" y="0"/>
                    <a:pt x="56" y="0"/>
                  </a:cubicBezTo>
                  <a:cubicBezTo>
                    <a:pt x="25" y="0"/>
                    <a:pt x="0" y="25"/>
                    <a:pt x="0" y="55"/>
                  </a:cubicBezTo>
                  <a:cubicBezTo>
                    <a:pt x="0" y="86"/>
                    <a:pt x="25" y="110"/>
                    <a:pt x="56" y="110"/>
                  </a:cubicBezTo>
                  <a:cubicBezTo>
                    <a:pt x="85" y="110"/>
                    <a:pt x="109" y="88"/>
                    <a:pt x="112" y="60"/>
                  </a:cubicBezTo>
                  <a:cubicBezTo>
                    <a:pt x="391" y="60"/>
                    <a:pt x="391" y="60"/>
                    <a:pt x="391" y="60"/>
                  </a:cubicBezTo>
                  <a:cubicBezTo>
                    <a:pt x="393" y="67"/>
                    <a:pt x="399" y="71"/>
                    <a:pt x="406" y="71"/>
                  </a:cubicBezTo>
                  <a:cubicBezTo>
                    <a:pt x="415" y="71"/>
                    <a:pt x="423" y="64"/>
                    <a:pt x="423" y="55"/>
                  </a:cubicBezTo>
                  <a:cubicBezTo>
                    <a:pt x="423" y="46"/>
                    <a:pt x="415" y="38"/>
                    <a:pt x="406" y="38"/>
                  </a:cubicBezTo>
                  <a:cubicBezTo>
                    <a:pt x="399" y="38"/>
                    <a:pt x="392" y="43"/>
                    <a:pt x="390" y="50"/>
                  </a:cubicBezTo>
                  <a:lnTo>
                    <a:pt x="112" y="50"/>
                  </a:lnTo>
                  <a:close/>
                  <a:moveTo>
                    <a:pt x="56" y="100"/>
                  </a:moveTo>
                  <a:cubicBezTo>
                    <a:pt x="31" y="100"/>
                    <a:pt x="11" y="80"/>
                    <a:pt x="11" y="55"/>
                  </a:cubicBezTo>
                  <a:cubicBezTo>
                    <a:pt x="11" y="30"/>
                    <a:pt x="31" y="10"/>
                    <a:pt x="56" y="10"/>
                  </a:cubicBezTo>
                  <a:cubicBezTo>
                    <a:pt x="81" y="10"/>
                    <a:pt x="102" y="30"/>
                    <a:pt x="102" y="55"/>
                  </a:cubicBezTo>
                  <a:cubicBezTo>
                    <a:pt x="102" y="80"/>
                    <a:pt x="81" y="100"/>
                    <a:pt x="56"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46" name="Freeform 49"/>
            <p:cNvSpPr/>
            <p:nvPr/>
          </p:nvSpPr>
          <p:spPr bwMode="auto">
            <a:xfrm>
              <a:off x="5009" y="2178"/>
              <a:ext cx="127" cy="144"/>
            </a:xfrm>
            <a:custGeom>
              <a:avLst/>
              <a:gdLst>
                <a:gd name="T0" fmla="*/ 0 w 127"/>
                <a:gd name="T1" fmla="*/ 35 h 144"/>
                <a:gd name="T2" fmla="*/ 0 w 127"/>
                <a:gd name="T3" fmla="*/ 108 h 144"/>
                <a:gd name="T4" fmla="*/ 65 w 127"/>
                <a:gd name="T5" fmla="*/ 144 h 144"/>
                <a:gd name="T6" fmla="*/ 127 w 127"/>
                <a:gd name="T7" fmla="*/ 108 h 144"/>
                <a:gd name="T8" fmla="*/ 127 w 127"/>
                <a:gd name="T9" fmla="*/ 35 h 144"/>
                <a:gd name="T10" fmla="*/ 65 w 127"/>
                <a:gd name="T11" fmla="*/ 0 h 144"/>
                <a:gd name="T12" fmla="*/ 0 w 127"/>
                <a:gd name="T13" fmla="*/ 35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0" y="35"/>
                  </a:moveTo>
                  <a:lnTo>
                    <a:pt x="0" y="108"/>
                  </a:lnTo>
                  <a:lnTo>
                    <a:pt x="65" y="144"/>
                  </a:lnTo>
                  <a:lnTo>
                    <a:pt x="127" y="108"/>
                  </a:lnTo>
                  <a:lnTo>
                    <a:pt x="127" y="35"/>
                  </a:lnTo>
                  <a:lnTo>
                    <a:pt x="65"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47" name="Freeform 50"/>
            <p:cNvSpPr/>
            <p:nvPr/>
          </p:nvSpPr>
          <p:spPr bwMode="auto">
            <a:xfrm>
              <a:off x="2999" y="252"/>
              <a:ext cx="126" cy="144"/>
            </a:xfrm>
            <a:custGeom>
              <a:avLst/>
              <a:gdLst>
                <a:gd name="T0" fmla="*/ 62 w 126"/>
                <a:gd name="T1" fmla="*/ 144 h 144"/>
                <a:gd name="T2" fmla="*/ 126 w 126"/>
                <a:gd name="T3" fmla="*/ 108 h 144"/>
                <a:gd name="T4" fmla="*/ 126 w 126"/>
                <a:gd name="T5" fmla="*/ 36 h 144"/>
                <a:gd name="T6" fmla="*/ 62 w 126"/>
                <a:gd name="T7" fmla="*/ 0 h 144"/>
                <a:gd name="T8" fmla="*/ 0 w 126"/>
                <a:gd name="T9" fmla="*/ 36 h 144"/>
                <a:gd name="T10" fmla="*/ 0 w 126"/>
                <a:gd name="T11" fmla="*/ 108 h 144"/>
                <a:gd name="T12" fmla="*/ 62 w 126"/>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6" h="144">
                  <a:moveTo>
                    <a:pt x="62" y="144"/>
                  </a:moveTo>
                  <a:lnTo>
                    <a:pt x="126" y="108"/>
                  </a:lnTo>
                  <a:lnTo>
                    <a:pt x="126" y="36"/>
                  </a:lnTo>
                  <a:lnTo>
                    <a:pt x="62" y="0"/>
                  </a:lnTo>
                  <a:lnTo>
                    <a:pt x="0" y="36"/>
                  </a:lnTo>
                  <a:lnTo>
                    <a:pt x="0" y="108"/>
                  </a:lnTo>
                  <a:lnTo>
                    <a:pt x="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48" name="Freeform 51"/>
            <p:cNvSpPr>
              <a:spLocks noEditPoints="1"/>
            </p:cNvSpPr>
            <p:nvPr/>
          </p:nvSpPr>
          <p:spPr bwMode="auto">
            <a:xfrm>
              <a:off x="3386" y="714"/>
              <a:ext cx="291" cy="332"/>
            </a:xfrm>
            <a:custGeom>
              <a:avLst/>
              <a:gdLst>
                <a:gd name="T0" fmla="*/ 291 w 291"/>
                <a:gd name="T1" fmla="*/ 332 h 332"/>
                <a:gd name="T2" fmla="*/ 291 w 291"/>
                <a:gd name="T3" fmla="*/ 0 h 332"/>
                <a:gd name="T4" fmla="*/ 0 w 291"/>
                <a:gd name="T5" fmla="*/ 166 h 332"/>
                <a:gd name="T6" fmla="*/ 291 w 291"/>
                <a:gd name="T7" fmla="*/ 332 h 332"/>
                <a:gd name="T8" fmla="*/ 274 w 291"/>
                <a:gd name="T9" fmla="*/ 166 h 332"/>
                <a:gd name="T10" fmla="*/ 274 w 291"/>
                <a:gd name="T11" fmla="*/ 301 h 332"/>
                <a:gd name="T12" fmla="*/ 35 w 291"/>
                <a:gd name="T13" fmla="*/ 166 h 332"/>
                <a:gd name="T14" fmla="*/ 274 w 291"/>
                <a:gd name="T15" fmla="*/ 31 h 332"/>
                <a:gd name="T16" fmla="*/ 274 w 291"/>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332">
                  <a:moveTo>
                    <a:pt x="291" y="332"/>
                  </a:moveTo>
                  <a:lnTo>
                    <a:pt x="291" y="0"/>
                  </a:lnTo>
                  <a:lnTo>
                    <a:pt x="0" y="166"/>
                  </a:lnTo>
                  <a:lnTo>
                    <a:pt x="291" y="332"/>
                  </a:lnTo>
                  <a:close/>
                  <a:moveTo>
                    <a:pt x="274" y="166"/>
                  </a:moveTo>
                  <a:lnTo>
                    <a:pt x="274" y="301"/>
                  </a:lnTo>
                  <a:lnTo>
                    <a:pt x="35" y="166"/>
                  </a:lnTo>
                  <a:lnTo>
                    <a:pt x="274" y="31"/>
                  </a:lnTo>
                  <a:lnTo>
                    <a:pt x="274"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49" name="Freeform 52"/>
            <p:cNvSpPr>
              <a:spLocks noEditPoints="1"/>
            </p:cNvSpPr>
            <p:nvPr/>
          </p:nvSpPr>
          <p:spPr bwMode="auto">
            <a:xfrm>
              <a:off x="4771" y="2652"/>
              <a:ext cx="291" cy="248"/>
            </a:xfrm>
            <a:custGeom>
              <a:avLst/>
              <a:gdLst>
                <a:gd name="T0" fmla="*/ 145 w 291"/>
                <a:gd name="T1" fmla="*/ 248 h 248"/>
                <a:gd name="T2" fmla="*/ 291 w 291"/>
                <a:gd name="T3" fmla="*/ 0 h 248"/>
                <a:gd name="T4" fmla="*/ 0 w 291"/>
                <a:gd name="T5" fmla="*/ 0 h 248"/>
                <a:gd name="T6" fmla="*/ 145 w 291"/>
                <a:gd name="T7" fmla="*/ 248 h 248"/>
                <a:gd name="T8" fmla="*/ 145 w 291"/>
                <a:gd name="T9" fmla="*/ 214 h 248"/>
                <a:gd name="T10" fmla="*/ 30 w 291"/>
                <a:gd name="T11" fmla="*/ 18 h 248"/>
                <a:gd name="T12" fmla="*/ 260 w 291"/>
                <a:gd name="T13" fmla="*/ 18 h 248"/>
                <a:gd name="T14" fmla="*/ 145 w 291"/>
                <a:gd name="T15" fmla="*/ 214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48">
                  <a:moveTo>
                    <a:pt x="145" y="248"/>
                  </a:moveTo>
                  <a:lnTo>
                    <a:pt x="291" y="0"/>
                  </a:lnTo>
                  <a:lnTo>
                    <a:pt x="0" y="0"/>
                  </a:lnTo>
                  <a:lnTo>
                    <a:pt x="145" y="248"/>
                  </a:lnTo>
                  <a:close/>
                  <a:moveTo>
                    <a:pt x="145" y="214"/>
                  </a:moveTo>
                  <a:lnTo>
                    <a:pt x="30" y="18"/>
                  </a:lnTo>
                  <a:lnTo>
                    <a:pt x="260" y="18"/>
                  </a:lnTo>
                  <a:lnTo>
                    <a:pt x="145" y="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50" name="Oval 53"/>
            <p:cNvSpPr>
              <a:spLocks noChangeArrowheads="1"/>
            </p:cNvSpPr>
            <p:nvPr/>
          </p:nvSpPr>
          <p:spPr bwMode="auto">
            <a:xfrm>
              <a:off x="3234" y="474"/>
              <a:ext cx="135" cy="1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51" name="Oval 54"/>
            <p:cNvSpPr>
              <a:spLocks noChangeArrowheads="1"/>
            </p:cNvSpPr>
            <p:nvPr/>
          </p:nvSpPr>
          <p:spPr bwMode="auto">
            <a:xfrm>
              <a:off x="5075" y="646"/>
              <a:ext cx="237" cy="2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52" name="Freeform 56"/>
            <p:cNvSpPr/>
            <p:nvPr/>
          </p:nvSpPr>
          <p:spPr bwMode="auto">
            <a:xfrm>
              <a:off x="4333" y="1212"/>
              <a:ext cx="198" cy="226"/>
            </a:xfrm>
            <a:custGeom>
              <a:avLst/>
              <a:gdLst>
                <a:gd name="T0" fmla="*/ 0 w 198"/>
                <a:gd name="T1" fmla="*/ 57 h 226"/>
                <a:gd name="T2" fmla="*/ 100 w 198"/>
                <a:gd name="T3" fmla="*/ 0 h 226"/>
                <a:gd name="T4" fmla="*/ 198 w 198"/>
                <a:gd name="T5" fmla="*/ 57 h 226"/>
                <a:gd name="T6" fmla="*/ 198 w 198"/>
                <a:gd name="T7" fmla="*/ 170 h 226"/>
                <a:gd name="T8" fmla="*/ 100 w 198"/>
                <a:gd name="T9" fmla="*/ 226 h 226"/>
                <a:gd name="T10" fmla="*/ 0 w 198"/>
                <a:gd name="T11" fmla="*/ 170 h 226"/>
                <a:gd name="T12" fmla="*/ 0 w 198"/>
                <a:gd name="T13" fmla="*/ 57 h 226"/>
              </a:gdLst>
              <a:ahLst/>
              <a:cxnLst>
                <a:cxn ang="0">
                  <a:pos x="T0" y="T1"/>
                </a:cxn>
                <a:cxn ang="0">
                  <a:pos x="T2" y="T3"/>
                </a:cxn>
                <a:cxn ang="0">
                  <a:pos x="T4" y="T5"/>
                </a:cxn>
                <a:cxn ang="0">
                  <a:pos x="T6" y="T7"/>
                </a:cxn>
                <a:cxn ang="0">
                  <a:pos x="T8" y="T9"/>
                </a:cxn>
                <a:cxn ang="0">
                  <a:pos x="T10" y="T11"/>
                </a:cxn>
                <a:cxn ang="0">
                  <a:pos x="T12" y="T13"/>
                </a:cxn>
              </a:cxnLst>
              <a:rect l="0" t="0" r="r" b="b"/>
              <a:pathLst>
                <a:path w="198" h="226">
                  <a:moveTo>
                    <a:pt x="0" y="57"/>
                  </a:moveTo>
                  <a:lnTo>
                    <a:pt x="100" y="0"/>
                  </a:lnTo>
                  <a:lnTo>
                    <a:pt x="198" y="57"/>
                  </a:lnTo>
                  <a:lnTo>
                    <a:pt x="198" y="170"/>
                  </a:lnTo>
                  <a:lnTo>
                    <a:pt x="100" y="226"/>
                  </a:lnTo>
                  <a:lnTo>
                    <a:pt x="0" y="170"/>
                  </a:lnTo>
                  <a:lnTo>
                    <a:pt x="0"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53" name="Freeform 57"/>
            <p:cNvSpPr/>
            <p:nvPr/>
          </p:nvSpPr>
          <p:spPr bwMode="auto">
            <a:xfrm>
              <a:off x="5145" y="1418"/>
              <a:ext cx="98" cy="112"/>
            </a:xfrm>
            <a:custGeom>
              <a:avLst/>
              <a:gdLst>
                <a:gd name="T0" fmla="*/ 0 w 98"/>
                <a:gd name="T1" fmla="*/ 29 h 112"/>
                <a:gd name="T2" fmla="*/ 49 w 98"/>
                <a:gd name="T3" fmla="*/ 0 h 112"/>
                <a:gd name="T4" fmla="*/ 98 w 98"/>
                <a:gd name="T5" fmla="*/ 29 h 112"/>
                <a:gd name="T6" fmla="*/ 98 w 98"/>
                <a:gd name="T7" fmla="*/ 83 h 112"/>
                <a:gd name="T8" fmla="*/ 49 w 98"/>
                <a:gd name="T9" fmla="*/ 112 h 112"/>
                <a:gd name="T10" fmla="*/ 0 w 98"/>
                <a:gd name="T11" fmla="*/ 83 h 112"/>
                <a:gd name="T12" fmla="*/ 0 w 98"/>
                <a:gd name="T13" fmla="*/ 29 h 112"/>
              </a:gdLst>
              <a:ahLst/>
              <a:cxnLst>
                <a:cxn ang="0">
                  <a:pos x="T0" y="T1"/>
                </a:cxn>
                <a:cxn ang="0">
                  <a:pos x="T2" y="T3"/>
                </a:cxn>
                <a:cxn ang="0">
                  <a:pos x="T4" y="T5"/>
                </a:cxn>
                <a:cxn ang="0">
                  <a:pos x="T6" y="T7"/>
                </a:cxn>
                <a:cxn ang="0">
                  <a:pos x="T8" y="T9"/>
                </a:cxn>
                <a:cxn ang="0">
                  <a:pos x="T10" y="T11"/>
                </a:cxn>
                <a:cxn ang="0">
                  <a:pos x="T12" y="T13"/>
                </a:cxn>
              </a:cxnLst>
              <a:rect l="0" t="0" r="r" b="b"/>
              <a:pathLst>
                <a:path w="98" h="112">
                  <a:moveTo>
                    <a:pt x="0" y="29"/>
                  </a:moveTo>
                  <a:lnTo>
                    <a:pt x="49" y="0"/>
                  </a:lnTo>
                  <a:lnTo>
                    <a:pt x="98" y="29"/>
                  </a:lnTo>
                  <a:lnTo>
                    <a:pt x="98" y="83"/>
                  </a:lnTo>
                  <a:lnTo>
                    <a:pt x="49" y="112"/>
                  </a:lnTo>
                  <a:lnTo>
                    <a:pt x="0" y="83"/>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54" name="Freeform 58"/>
            <p:cNvSpPr/>
            <p:nvPr/>
          </p:nvSpPr>
          <p:spPr bwMode="auto">
            <a:xfrm>
              <a:off x="3525" y="829"/>
              <a:ext cx="89" cy="102"/>
            </a:xfrm>
            <a:custGeom>
              <a:avLst/>
              <a:gdLst>
                <a:gd name="T0" fmla="*/ 0 w 89"/>
                <a:gd name="T1" fmla="*/ 51 h 102"/>
                <a:gd name="T2" fmla="*/ 45 w 89"/>
                <a:gd name="T3" fmla="*/ 26 h 102"/>
                <a:gd name="T4" fmla="*/ 89 w 89"/>
                <a:gd name="T5" fmla="*/ 0 h 102"/>
                <a:gd name="T6" fmla="*/ 89 w 89"/>
                <a:gd name="T7" fmla="*/ 51 h 102"/>
                <a:gd name="T8" fmla="*/ 89 w 89"/>
                <a:gd name="T9" fmla="*/ 102 h 102"/>
                <a:gd name="T10" fmla="*/ 45 w 89"/>
                <a:gd name="T11" fmla="*/ 76 h 102"/>
                <a:gd name="T12" fmla="*/ 0 w 89"/>
                <a:gd name="T13" fmla="*/ 51 h 102"/>
              </a:gdLst>
              <a:ahLst/>
              <a:cxnLst>
                <a:cxn ang="0">
                  <a:pos x="T0" y="T1"/>
                </a:cxn>
                <a:cxn ang="0">
                  <a:pos x="T2" y="T3"/>
                </a:cxn>
                <a:cxn ang="0">
                  <a:pos x="T4" y="T5"/>
                </a:cxn>
                <a:cxn ang="0">
                  <a:pos x="T6" y="T7"/>
                </a:cxn>
                <a:cxn ang="0">
                  <a:pos x="T8" y="T9"/>
                </a:cxn>
                <a:cxn ang="0">
                  <a:pos x="T10" y="T11"/>
                </a:cxn>
                <a:cxn ang="0">
                  <a:pos x="T12" y="T13"/>
                </a:cxn>
              </a:cxnLst>
              <a:rect l="0" t="0" r="r" b="b"/>
              <a:pathLst>
                <a:path w="89" h="102">
                  <a:moveTo>
                    <a:pt x="0" y="51"/>
                  </a:moveTo>
                  <a:lnTo>
                    <a:pt x="45" y="26"/>
                  </a:lnTo>
                  <a:lnTo>
                    <a:pt x="89" y="0"/>
                  </a:lnTo>
                  <a:lnTo>
                    <a:pt x="89" y="51"/>
                  </a:lnTo>
                  <a:lnTo>
                    <a:pt x="89" y="102"/>
                  </a:lnTo>
                  <a:lnTo>
                    <a:pt x="45" y="76"/>
                  </a:lnTo>
                  <a:lnTo>
                    <a:pt x="0"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sp>
          <p:nvSpPr>
            <p:cNvPr id="55" name="Freeform 59"/>
            <p:cNvSpPr/>
            <p:nvPr/>
          </p:nvSpPr>
          <p:spPr bwMode="auto">
            <a:xfrm>
              <a:off x="4872" y="2706"/>
              <a:ext cx="88" cy="76"/>
            </a:xfrm>
            <a:custGeom>
              <a:avLst/>
              <a:gdLst>
                <a:gd name="T0" fmla="*/ 44 w 88"/>
                <a:gd name="T1" fmla="*/ 76 h 76"/>
                <a:gd name="T2" fmla="*/ 22 w 88"/>
                <a:gd name="T3" fmla="*/ 37 h 76"/>
                <a:gd name="T4" fmla="*/ 0 w 88"/>
                <a:gd name="T5" fmla="*/ 0 h 76"/>
                <a:gd name="T6" fmla="*/ 44 w 88"/>
                <a:gd name="T7" fmla="*/ 0 h 76"/>
                <a:gd name="T8" fmla="*/ 88 w 88"/>
                <a:gd name="T9" fmla="*/ 0 h 76"/>
                <a:gd name="T10" fmla="*/ 66 w 88"/>
                <a:gd name="T11" fmla="*/ 37 h 76"/>
                <a:gd name="T12" fmla="*/ 44 w 88"/>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88" h="76">
                  <a:moveTo>
                    <a:pt x="44" y="76"/>
                  </a:moveTo>
                  <a:lnTo>
                    <a:pt x="22" y="37"/>
                  </a:lnTo>
                  <a:lnTo>
                    <a:pt x="0" y="0"/>
                  </a:lnTo>
                  <a:lnTo>
                    <a:pt x="44" y="0"/>
                  </a:lnTo>
                  <a:lnTo>
                    <a:pt x="88" y="0"/>
                  </a:lnTo>
                  <a:lnTo>
                    <a:pt x="66" y="37"/>
                  </a:lnTo>
                  <a:lnTo>
                    <a:pt x="4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sz="1800"/>
            </a:p>
          </p:txBody>
        </p:sp>
      </p:grpSp>
      <p:grpSp>
        <p:nvGrpSpPr>
          <p:cNvPr id="59" name="组合 58"/>
          <p:cNvGrpSpPr/>
          <p:nvPr userDrawn="1"/>
        </p:nvGrpSpPr>
        <p:grpSpPr>
          <a:xfrm>
            <a:off x="-5327" y="31823"/>
            <a:ext cx="730535" cy="743260"/>
            <a:chOff x="-5326" y="31810"/>
            <a:chExt cx="730250" cy="742950"/>
          </a:xfrm>
          <a:gradFill>
            <a:gsLst>
              <a:gs pos="0">
                <a:srgbClr val="363F4A"/>
              </a:gs>
              <a:gs pos="99275">
                <a:srgbClr val="20AEE5"/>
              </a:gs>
              <a:gs pos="67000">
                <a:srgbClr val="0070C0"/>
              </a:gs>
            </a:gsLst>
            <a:lin ang="0" scaled="0"/>
          </a:gradFill>
        </p:grpSpPr>
        <p:sp>
          <p:nvSpPr>
            <p:cNvPr id="60" name="Freeform 40"/>
            <p:cNvSpPr/>
            <p:nvPr/>
          </p:nvSpPr>
          <p:spPr bwMode="auto">
            <a:xfrm>
              <a:off x="-5326" y="79435"/>
              <a:ext cx="682625" cy="695325"/>
            </a:xfrm>
            <a:custGeom>
              <a:avLst/>
              <a:gdLst>
                <a:gd name="T0" fmla="*/ 0 w 430"/>
                <a:gd name="T1" fmla="*/ 419 h 438"/>
                <a:gd name="T2" fmla="*/ 421 w 430"/>
                <a:gd name="T3" fmla="*/ 0 h 438"/>
                <a:gd name="T4" fmla="*/ 430 w 430"/>
                <a:gd name="T5" fmla="*/ 8 h 438"/>
                <a:gd name="T6" fmla="*/ 0 w 430"/>
                <a:gd name="T7" fmla="*/ 438 h 438"/>
                <a:gd name="T8" fmla="*/ 0 w 430"/>
                <a:gd name="T9" fmla="*/ 419 h 438"/>
              </a:gdLst>
              <a:ahLst/>
              <a:cxnLst>
                <a:cxn ang="0">
                  <a:pos x="T0" y="T1"/>
                </a:cxn>
                <a:cxn ang="0">
                  <a:pos x="T2" y="T3"/>
                </a:cxn>
                <a:cxn ang="0">
                  <a:pos x="T4" y="T5"/>
                </a:cxn>
                <a:cxn ang="0">
                  <a:pos x="T6" y="T7"/>
                </a:cxn>
                <a:cxn ang="0">
                  <a:pos x="T8" y="T9"/>
                </a:cxn>
              </a:cxnLst>
              <a:rect l="0" t="0" r="r" b="b"/>
              <a:pathLst>
                <a:path w="430" h="438">
                  <a:moveTo>
                    <a:pt x="0" y="419"/>
                  </a:moveTo>
                  <a:lnTo>
                    <a:pt x="421" y="0"/>
                  </a:lnTo>
                  <a:lnTo>
                    <a:pt x="430" y="8"/>
                  </a:lnTo>
                  <a:lnTo>
                    <a:pt x="0" y="438"/>
                  </a:lnTo>
                  <a:lnTo>
                    <a:pt x="0" y="4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defTabSz="914400"/>
              <a:endParaRPr lang="zh-CN" altLang="en-US" sz="1800">
                <a:solidFill>
                  <a:schemeClr val="tx1">
                    <a:lumMod val="75000"/>
                    <a:lumOff val="25000"/>
                  </a:schemeClr>
                </a:solidFill>
              </a:endParaRPr>
            </a:p>
          </p:txBody>
        </p:sp>
        <p:sp>
          <p:nvSpPr>
            <p:cNvPr id="61" name="Freeform 41"/>
            <p:cNvSpPr/>
            <p:nvPr/>
          </p:nvSpPr>
          <p:spPr bwMode="auto">
            <a:xfrm>
              <a:off x="613799" y="31810"/>
              <a:ext cx="111125"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defTabSz="914400"/>
              <a:endParaRPr lang="zh-CN" altLang="en-US" sz="1800">
                <a:solidFill>
                  <a:schemeClr val="tx1">
                    <a:lumMod val="75000"/>
                    <a:lumOff val="25000"/>
                  </a:schemeClr>
                </a:solidFill>
              </a:endParaRPr>
            </a:p>
          </p:txBody>
        </p:sp>
      </p:grpSp>
      <p:grpSp>
        <p:nvGrpSpPr>
          <p:cNvPr id="62" name="组合 61"/>
          <p:cNvGrpSpPr/>
          <p:nvPr userDrawn="1"/>
        </p:nvGrpSpPr>
        <p:grpSpPr>
          <a:xfrm>
            <a:off x="-5327" y="184288"/>
            <a:ext cx="1324492" cy="743261"/>
            <a:chOff x="-5326" y="184210"/>
            <a:chExt cx="1323975" cy="742951"/>
          </a:xfrm>
          <a:gradFill>
            <a:gsLst>
              <a:gs pos="0">
                <a:srgbClr val="363F4A"/>
              </a:gs>
              <a:gs pos="99275">
                <a:srgbClr val="20AEE5"/>
              </a:gs>
              <a:gs pos="67000">
                <a:srgbClr val="0070C0"/>
              </a:gs>
            </a:gsLst>
            <a:lin ang="0" scaled="0"/>
          </a:gradFill>
        </p:grpSpPr>
        <p:sp>
          <p:nvSpPr>
            <p:cNvPr id="63" name="Freeform 42"/>
            <p:cNvSpPr/>
            <p:nvPr/>
          </p:nvSpPr>
          <p:spPr bwMode="auto">
            <a:xfrm>
              <a:off x="-5326" y="230248"/>
              <a:ext cx="1268413" cy="696913"/>
            </a:xfrm>
            <a:custGeom>
              <a:avLst/>
              <a:gdLst>
                <a:gd name="T0" fmla="*/ 0 w 799"/>
                <a:gd name="T1" fmla="*/ 420 h 439"/>
                <a:gd name="T2" fmla="*/ 421 w 799"/>
                <a:gd name="T3" fmla="*/ 0 h 439"/>
                <a:gd name="T4" fmla="*/ 423 w 799"/>
                <a:gd name="T5" fmla="*/ 0 h 439"/>
                <a:gd name="T6" fmla="*/ 426 w 799"/>
                <a:gd name="T7" fmla="*/ 0 h 439"/>
                <a:gd name="T8" fmla="*/ 799 w 799"/>
                <a:gd name="T9" fmla="*/ 0 h 439"/>
                <a:gd name="T10" fmla="*/ 799 w 799"/>
                <a:gd name="T11" fmla="*/ 13 h 439"/>
                <a:gd name="T12" fmla="*/ 428 w 799"/>
                <a:gd name="T13" fmla="*/ 13 h 439"/>
                <a:gd name="T14" fmla="*/ 0 w 799"/>
                <a:gd name="T15" fmla="*/ 439 h 439"/>
                <a:gd name="T16" fmla="*/ 0 w 799"/>
                <a:gd name="T17" fmla="*/ 42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439">
                  <a:moveTo>
                    <a:pt x="0" y="420"/>
                  </a:moveTo>
                  <a:lnTo>
                    <a:pt x="421" y="0"/>
                  </a:lnTo>
                  <a:lnTo>
                    <a:pt x="423" y="0"/>
                  </a:lnTo>
                  <a:lnTo>
                    <a:pt x="426" y="0"/>
                  </a:lnTo>
                  <a:lnTo>
                    <a:pt x="799" y="0"/>
                  </a:lnTo>
                  <a:lnTo>
                    <a:pt x="799" y="13"/>
                  </a:lnTo>
                  <a:lnTo>
                    <a:pt x="428" y="13"/>
                  </a:lnTo>
                  <a:lnTo>
                    <a:pt x="0" y="439"/>
                  </a:lnTo>
                  <a:lnTo>
                    <a:pt x="0" y="4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defTabSz="914400"/>
              <a:endParaRPr lang="zh-CN" altLang="en-US" sz="1800">
                <a:solidFill>
                  <a:schemeClr val="tx1">
                    <a:lumMod val="75000"/>
                    <a:lumOff val="25000"/>
                  </a:schemeClr>
                </a:solidFill>
              </a:endParaRPr>
            </a:p>
          </p:txBody>
        </p:sp>
        <p:sp>
          <p:nvSpPr>
            <p:cNvPr id="64" name="Oval 43"/>
            <p:cNvSpPr>
              <a:spLocks noChangeArrowheads="1"/>
            </p:cNvSpPr>
            <p:nvPr/>
          </p:nvSpPr>
          <p:spPr bwMode="auto">
            <a:xfrm>
              <a:off x="1207524" y="184210"/>
              <a:ext cx="111125" cy="1095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defTabSz="914400"/>
              <a:endParaRPr lang="zh-CN" altLang="en-US" sz="1800">
                <a:solidFill>
                  <a:schemeClr val="tx1">
                    <a:lumMod val="75000"/>
                    <a:lumOff val="25000"/>
                  </a:schemeClr>
                </a:solidFill>
              </a:endParaRPr>
            </a:p>
          </p:txBody>
        </p:sp>
      </p:grpSp>
      <p:grpSp>
        <p:nvGrpSpPr>
          <p:cNvPr id="65" name="组合 64"/>
          <p:cNvGrpSpPr/>
          <p:nvPr userDrawn="1"/>
        </p:nvGrpSpPr>
        <p:grpSpPr>
          <a:xfrm>
            <a:off x="-5327" y="371691"/>
            <a:ext cx="3168300" cy="733731"/>
            <a:chOff x="-5326" y="371535"/>
            <a:chExt cx="3167063" cy="733425"/>
          </a:xfrm>
          <a:gradFill>
            <a:gsLst>
              <a:gs pos="0">
                <a:srgbClr val="363F4A"/>
              </a:gs>
              <a:gs pos="99275">
                <a:srgbClr val="20AEE5"/>
              </a:gs>
              <a:gs pos="67000">
                <a:srgbClr val="0070C0"/>
              </a:gs>
            </a:gsLst>
            <a:lin ang="0" scaled="0"/>
          </a:gradFill>
        </p:grpSpPr>
        <p:sp>
          <p:nvSpPr>
            <p:cNvPr id="66" name="Freeform 44"/>
            <p:cNvSpPr/>
            <p:nvPr/>
          </p:nvSpPr>
          <p:spPr bwMode="auto">
            <a:xfrm>
              <a:off x="-5326" y="371535"/>
              <a:ext cx="3106738" cy="733425"/>
            </a:xfrm>
            <a:custGeom>
              <a:avLst/>
              <a:gdLst>
                <a:gd name="T0" fmla="*/ 0 w 1957"/>
                <a:gd name="T1" fmla="*/ 443 h 462"/>
                <a:gd name="T2" fmla="*/ 442 w 1957"/>
                <a:gd name="T3" fmla="*/ 0 h 462"/>
                <a:gd name="T4" fmla="*/ 444 w 1957"/>
                <a:gd name="T5" fmla="*/ 0 h 462"/>
                <a:gd name="T6" fmla="*/ 447 w 1957"/>
                <a:gd name="T7" fmla="*/ 0 h 462"/>
                <a:gd name="T8" fmla="*/ 1071 w 1957"/>
                <a:gd name="T9" fmla="*/ 0 h 462"/>
                <a:gd name="T10" fmla="*/ 1072 w 1957"/>
                <a:gd name="T11" fmla="*/ 0 h 462"/>
                <a:gd name="T12" fmla="*/ 1074 w 1957"/>
                <a:gd name="T13" fmla="*/ 0 h 462"/>
                <a:gd name="T14" fmla="*/ 1311 w 1957"/>
                <a:gd name="T15" fmla="*/ 138 h 462"/>
                <a:gd name="T16" fmla="*/ 1957 w 1957"/>
                <a:gd name="T17" fmla="*/ 138 h 462"/>
                <a:gd name="T18" fmla="*/ 1957 w 1957"/>
                <a:gd name="T19" fmla="*/ 152 h 462"/>
                <a:gd name="T20" fmla="*/ 1309 w 1957"/>
                <a:gd name="T21" fmla="*/ 152 h 462"/>
                <a:gd name="T22" fmla="*/ 1307 w 1957"/>
                <a:gd name="T23" fmla="*/ 152 h 462"/>
                <a:gd name="T24" fmla="*/ 1306 w 1957"/>
                <a:gd name="T25" fmla="*/ 150 h 462"/>
                <a:gd name="T26" fmla="*/ 1069 w 1957"/>
                <a:gd name="T27" fmla="*/ 12 h 462"/>
                <a:gd name="T28" fmla="*/ 449 w 1957"/>
                <a:gd name="T29" fmla="*/ 12 h 462"/>
                <a:gd name="T30" fmla="*/ 0 w 1957"/>
                <a:gd name="T31" fmla="*/ 462 h 462"/>
                <a:gd name="T32" fmla="*/ 0 w 1957"/>
                <a:gd name="T33" fmla="*/ 44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7" h="462">
                  <a:moveTo>
                    <a:pt x="0" y="443"/>
                  </a:moveTo>
                  <a:lnTo>
                    <a:pt x="442" y="0"/>
                  </a:lnTo>
                  <a:lnTo>
                    <a:pt x="444" y="0"/>
                  </a:lnTo>
                  <a:lnTo>
                    <a:pt x="447" y="0"/>
                  </a:lnTo>
                  <a:lnTo>
                    <a:pt x="1071" y="0"/>
                  </a:lnTo>
                  <a:lnTo>
                    <a:pt x="1072" y="0"/>
                  </a:lnTo>
                  <a:lnTo>
                    <a:pt x="1074" y="0"/>
                  </a:lnTo>
                  <a:lnTo>
                    <a:pt x="1311" y="138"/>
                  </a:lnTo>
                  <a:lnTo>
                    <a:pt x="1957" y="138"/>
                  </a:lnTo>
                  <a:lnTo>
                    <a:pt x="1957" y="152"/>
                  </a:lnTo>
                  <a:lnTo>
                    <a:pt x="1309" y="152"/>
                  </a:lnTo>
                  <a:lnTo>
                    <a:pt x="1307" y="152"/>
                  </a:lnTo>
                  <a:lnTo>
                    <a:pt x="1306" y="150"/>
                  </a:lnTo>
                  <a:lnTo>
                    <a:pt x="1069" y="12"/>
                  </a:lnTo>
                  <a:lnTo>
                    <a:pt x="449" y="12"/>
                  </a:lnTo>
                  <a:lnTo>
                    <a:pt x="0" y="462"/>
                  </a:lnTo>
                  <a:lnTo>
                    <a:pt x="0" y="4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defTabSz="914400"/>
              <a:endParaRPr lang="zh-CN" altLang="en-US" sz="1800">
                <a:solidFill>
                  <a:schemeClr val="tx1">
                    <a:lumMod val="75000"/>
                    <a:lumOff val="25000"/>
                  </a:schemeClr>
                </a:solidFill>
              </a:endParaRPr>
            </a:p>
          </p:txBody>
        </p:sp>
        <p:sp>
          <p:nvSpPr>
            <p:cNvPr id="67" name="Oval 45"/>
            <p:cNvSpPr>
              <a:spLocks noChangeArrowheads="1"/>
            </p:cNvSpPr>
            <p:nvPr/>
          </p:nvSpPr>
          <p:spPr bwMode="auto">
            <a:xfrm>
              <a:off x="3047437" y="546160"/>
              <a:ext cx="114300" cy="1111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defTabSz="914400"/>
              <a:endParaRPr lang="zh-CN" altLang="en-US" sz="1800">
                <a:solidFill>
                  <a:schemeClr val="tx1">
                    <a:lumMod val="75000"/>
                    <a:lumOff val="25000"/>
                  </a:schemeClr>
                </a:solidFill>
              </a:endParaRPr>
            </a:p>
          </p:txBody>
        </p:sp>
      </p:grpSp>
      <p:grpSp>
        <p:nvGrpSpPr>
          <p:cNvPr id="68" name="组合 67"/>
          <p:cNvGrpSpPr/>
          <p:nvPr userDrawn="1"/>
        </p:nvGrpSpPr>
        <p:grpSpPr>
          <a:xfrm>
            <a:off x="-5327" y="482861"/>
            <a:ext cx="1680232" cy="809962"/>
            <a:chOff x="-5326" y="482660"/>
            <a:chExt cx="1679576" cy="809625"/>
          </a:xfrm>
          <a:gradFill>
            <a:gsLst>
              <a:gs pos="0">
                <a:srgbClr val="363F4A"/>
              </a:gs>
              <a:gs pos="99275">
                <a:srgbClr val="20AEE5"/>
              </a:gs>
              <a:gs pos="67000">
                <a:srgbClr val="0070C0"/>
              </a:gs>
            </a:gsLst>
            <a:lin ang="0" scaled="0"/>
          </a:gradFill>
        </p:grpSpPr>
        <p:sp>
          <p:nvSpPr>
            <p:cNvPr id="69" name="Freeform 46"/>
            <p:cNvSpPr/>
            <p:nvPr/>
          </p:nvSpPr>
          <p:spPr bwMode="auto">
            <a:xfrm>
              <a:off x="-5326" y="527110"/>
              <a:ext cx="1627188" cy="765175"/>
            </a:xfrm>
            <a:custGeom>
              <a:avLst/>
              <a:gdLst>
                <a:gd name="T0" fmla="*/ 0 w 1025"/>
                <a:gd name="T1" fmla="*/ 463 h 482"/>
                <a:gd name="T2" fmla="*/ 461 w 1025"/>
                <a:gd name="T3" fmla="*/ 3 h 482"/>
                <a:gd name="T4" fmla="*/ 463 w 1025"/>
                <a:gd name="T5" fmla="*/ 0 h 482"/>
                <a:gd name="T6" fmla="*/ 467 w 1025"/>
                <a:gd name="T7" fmla="*/ 0 h 482"/>
                <a:gd name="T8" fmla="*/ 1025 w 1025"/>
                <a:gd name="T9" fmla="*/ 0 h 482"/>
                <a:gd name="T10" fmla="*/ 1025 w 1025"/>
                <a:gd name="T11" fmla="*/ 14 h 482"/>
                <a:gd name="T12" fmla="*/ 468 w 1025"/>
                <a:gd name="T13" fmla="*/ 14 h 482"/>
                <a:gd name="T14" fmla="*/ 0 w 1025"/>
                <a:gd name="T15" fmla="*/ 482 h 482"/>
                <a:gd name="T16" fmla="*/ 0 w 1025"/>
                <a:gd name="T17" fmla="*/ 46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5" h="482">
                  <a:moveTo>
                    <a:pt x="0" y="463"/>
                  </a:moveTo>
                  <a:lnTo>
                    <a:pt x="461" y="3"/>
                  </a:lnTo>
                  <a:lnTo>
                    <a:pt x="463" y="0"/>
                  </a:lnTo>
                  <a:lnTo>
                    <a:pt x="467" y="0"/>
                  </a:lnTo>
                  <a:lnTo>
                    <a:pt x="1025" y="0"/>
                  </a:lnTo>
                  <a:lnTo>
                    <a:pt x="1025" y="14"/>
                  </a:lnTo>
                  <a:lnTo>
                    <a:pt x="468" y="14"/>
                  </a:lnTo>
                  <a:lnTo>
                    <a:pt x="0" y="482"/>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defTabSz="914400"/>
              <a:endParaRPr lang="zh-CN" altLang="en-US" sz="1800">
                <a:solidFill>
                  <a:schemeClr val="tx1">
                    <a:lumMod val="75000"/>
                    <a:lumOff val="25000"/>
                  </a:schemeClr>
                </a:solidFill>
              </a:endParaRPr>
            </a:p>
          </p:txBody>
        </p:sp>
        <p:sp>
          <p:nvSpPr>
            <p:cNvPr id="70" name="Freeform 47"/>
            <p:cNvSpPr/>
            <p:nvPr/>
          </p:nvSpPr>
          <p:spPr bwMode="auto">
            <a:xfrm>
              <a:off x="1564712" y="482660"/>
              <a:ext cx="109538"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defTabSz="914400"/>
              <a:endParaRPr lang="zh-CN" altLang="en-US" sz="1800">
                <a:solidFill>
                  <a:schemeClr val="tx1">
                    <a:lumMod val="75000"/>
                    <a:lumOff val="25000"/>
                  </a:schemeClr>
                </a:solidFill>
              </a:endParaRPr>
            </a:p>
          </p:txBody>
        </p:sp>
      </p:grpSp>
      <p:grpSp>
        <p:nvGrpSpPr>
          <p:cNvPr id="71" name="组合 70"/>
          <p:cNvGrpSpPr/>
          <p:nvPr userDrawn="1"/>
        </p:nvGrpSpPr>
        <p:grpSpPr>
          <a:xfrm>
            <a:off x="-5327" y="822729"/>
            <a:ext cx="646365" cy="660676"/>
            <a:chOff x="-5326" y="822385"/>
            <a:chExt cx="646113" cy="660401"/>
          </a:xfrm>
          <a:gradFill>
            <a:gsLst>
              <a:gs pos="0">
                <a:srgbClr val="363F4A"/>
              </a:gs>
              <a:gs pos="99275">
                <a:srgbClr val="20AEE5"/>
              </a:gs>
              <a:gs pos="67000">
                <a:srgbClr val="0070C0"/>
              </a:gs>
            </a:gsLst>
            <a:lin ang="0" scaled="0"/>
          </a:gradFill>
        </p:grpSpPr>
        <p:sp>
          <p:nvSpPr>
            <p:cNvPr id="72" name="Freeform 48"/>
            <p:cNvSpPr/>
            <p:nvPr/>
          </p:nvSpPr>
          <p:spPr bwMode="auto">
            <a:xfrm>
              <a:off x="-5326" y="871598"/>
              <a:ext cx="600075" cy="611188"/>
            </a:xfrm>
            <a:custGeom>
              <a:avLst/>
              <a:gdLst>
                <a:gd name="T0" fmla="*/ 0 w 378"/>
                <a:gd name="T1" fmla="*/ 368 h 385"/>
                <a:gd name="T2" fmla="*/ 367 w 378"/>
                <a:gd name="T3" fmla="*/ 0 h 385"/>
                <a:gd name="T4" fmla="*/ 378 w 378"/>
                <a:gd name="T5" fmla="*/ 9 h 385"/>
                <a:gd name="T6" fmla="*/ 0 w 378"/>
                <a:gd name="T7" fmla="*/ 385 h 385"/>
                <a:gd name="T8" fmla="*/ 0 w 378"/>
                <a:gd name="T9" fmla="*/ 368 h 385"/>
              </a:gdLst>
              <a:ahLst/>
              <a:cxnLst>
                <a:cxn ang="0">
                  <a:pos x="T0" y="T1"/>
                </a:cxn>
                <a:cxn ang="0">
                  <a:pos x="T2" y="T3"/>
                </a:cxn>
                <a:cxn ang="0">
                  <a:pos x="T4" y="T5"/>
                </a:cxn>
                <a:cxn ang="0">
                  <a:pos x="T6" y="T7"/>
                </a:cxn>
                <a:cxn ang="0">
                  <a:pos x="T8" y="T9"/>
                </a:cxn>
              </a:cxnLst>
              <a:rect l="0" t="0" r="r" b="b"/>
              <a:pathLst>
                <a:path w="378" h="385">
                  <a:moveTo>
                    <a:pt x="0" y="368"/>
                  </a:moveTo>
                  <a:lnTo>
                    <a:pt x="367" y="0"/>
                  </a:lnTo>
                  <a:lnTo>
                    <a:pt x="378" y="9"/>
                  </a:lnTo>
                  <a:lnTo>
                    <a:pt x="0" y="385"/>
                  </a:lnTo>
                  <a:lnTo>
                    <a:pt x="0" y="3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defTabSz="914400"/>
              <a:endParaRPr lang="zh-CN" altLang="en-US" sz="1800">
                <a:solidFill>
                  <a:schemeClr val="tx1">
                    <a:lumMod val="75000"/>
                    <a:lumOff val="25000"/>
                  </a:schemeClr>
                </a:solidFill>
              </a:endParaRPr>
            </a:p>
          </p:txBody>
        </p:sp>
        <p:sp>
          <p:nvSpPr>
            <p:cNvPr id="73" name="Oval 49"/>
            <p:cNvSpPr>
              <a:spLocks noChangeArrowheads="1"/>
            </p:cNvSpPr>
            <p:nvPr/>
          </p:nvSpPr>
          <p:spPr bwMode="auto">
            <a:xfrm>
              <a:off x="531249" y="822385"/>
              <a:ext cx="109538" cy="1143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pPr defTabSz="914400"/>
              <a:endParaRPr lang="zh-CN" altLang="en-US" sz="1800">
                <a:solidFill>
                  <a:schemeClr val="tx1">
                    <a:lumMod val="75000"/>
                    <a:lumOff val="2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down)">
                                      <p:cBhvr>
                                        <p:cTn id="10" dur="400"/>
                                        <p:tgtEl>
                                          <p:spTgt spid="59"/>
                                        </p:tgtEl>
                                      </p:cBhvr>
                                    </p:animEffect>
                                  </p:childTnLst>
                                </p:cTn>
                              </p:par>
                              <p:par>
                                <p:cTn id="11" presetID="22" presetClass="entr" presetSubtype="8"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wipe(left)">
                                      <p:cBhvr>
                                        <p:cTn id="13" dur="400"/>
                                        <p:tgtEl>
                                          <p:spTgt spid="62"/>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400"/>
                                        <p:tgtEl>
                                          <p:spTgt spid="65"/>
                                        </p:tgtEl>
                                      </p:cBhvr>
                                    </p:animEffect>
                                  </p:childTnLst>
                                </p:cTn>
                              </p:par>
                              <p:par>
                                <p:cTn id="17" presetID="22" presetClass="entr" presetSubtype="8"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400"/>
                                        <p:tgtEl>
                                          <p:spTgt spid="68"/>
                                        </p:tgtEl>
                                      </p:cBhvr>
                                    </p:animEffect>
                                  </p:childTnLst>
                                </p:cTn>
                              </p:par>
                              <p:par>
                                <p:cTn id="20" presetID="22" presetClass="entr" presetSubtype="4"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4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dirty="0"/>
          </a:p>
        </p:txBody>
      </p:sp>
      <p:sp>
        <p:nvSpPr>
          <p:cNvPr id="12" name="TextBox 8"/>
          <p:cNvSpPr txBox="1"/>
          <p:nvPr userDrawn="1"/>
        </p:nvSpPr>
        <p:spPr>
          <a:xfrm>
            <a:off x="724912" y="218515"/>
            <a:ext cx="2476519" cy="368935"/>
          </a:xfrm>
          <a:prstGeom prst="rect">
            <a:avLst/>
          </a:prstGeom>
          <a:noFill/>
        </p:spPr>
        <p:txBody>
          <a:bodyPr wrap="square" lIns="0" tIns="0" rIns="0" bIns="0" rtlCol="0" anchor="ctr">
            <a:spAutoFit/>
          </a:bodyPr>
          <a:p>
            <a:r>
              <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项目基础知识</a:t>
            </a:r>
            <a:endPar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dirty="0"/>
          </a:p>
        </p:txBody>
      </p:sp>
      <p:sp>
        <p:nvSpPr>
          <p:cNvPr id="12" name="TextBox 8"/>
          <p:cNvSpPr txBox="1"/>
          <p:nvPr userDrawn="1"/>
        </p:nvSpPr>
        <p:spPr>
          <a:xfrm>
            <a:off x="724912" y="218515"/>
            <a:ext cx="2476519" cy="368935"/>
          </a:xfrm>
          <a:prstGeom prst="rect">
            <a:avLst/>
          </a:prstGeom>
          <a:noFill/>
        </p:spPr>
        <p:txBody>
          <a:bodyPr wrap="square" lIns="0" tIns="0" rIns="0" bIns="0" rtlCol="0" anchor="ctr">
            <a:spAutoFit/>
          </a:bodyPr>
          <a:p>
            <a:r>
              <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项目设计及准备</a:t>
            </a:r>
            <a:endPar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dirty="0"/>
          </a:p>
        </p:txBody>
      </p:sp>
      <p:sp>
        <p:nvSpPr>
          <p:cNvPr id="12" name="TextBox 8"/>
          <p:cNvSpPr txBox="1"/>
          <p:nvPr userDrawn="1"/>
        </p:nvSpPr>
        <p:spPr>
          <a:xfrm>
            <a:off x="724912" y="218515"/>
            <a:ext cx="2476519" cy="368935"/>
          </a:xfrm>
          <a:prstGeom prst="rect">
            <a:avLst/>
          </a:prstGeom>
          <a:noFill/>
        </p:spPr>
        <p:txBody>
          <a:bodyPr wrap="square" lIns="0" tIns="0" rIns="0" bIns="0" rtlCol="0" anchor="ctr">
            <a:spAutoFit/>
          </a:bodyPr>
          <a:p>
            <a:r>
              <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项目实施</a:t>
            </a:r>
            <a:endPar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dirty="0"/>
          </a:p>
        </p:txBody>
      </p:sp>
      <p:sp>
        <p:nvSpPr>
          <p:cNvPr id="12" name="TextBox 8"/>
          <p:cNvSpPr txBox="1"/>
          <p:nvPr userDrawn="1"/>
        </p:nvSpPr>
        <p:spPr>
          <a:xfrm>
            <a:off x="724912" y="218515"/>
            <a:ext cx="2476519" cy="368935"/>
          </a:xfrm>
          <a:prstGeom prst="rect">
            <a:avLst/>
          </a:prstGeom>
          <a:noFill/>
        </p:spPr>
        <p:txBody>
          <a:bodyPr wrap="square" lIns="0" tIns="0" rIns="0" bIns="0" rtlCol="0" anchor="ctr">
            <a:spAutoFit/>
          </a:bodyPr>
          <a:p>
            <a:r>
              <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习题与实训</a:t>
            </a:r>
            <a:endPar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dirty="0"/>
          </a:p>
        </p:txBody>
      </p:sp>
      <p:sp>
        <p:nvSpPr>
          <p:cNvPr id="2" name="文本框 1"/>
          <p:cNvSpPr txBox="1"/>
          <p:nvPr userDrawn="1"/>
        </p:nvSpPr>
        <p:spPr>
          <a:xfrm>
            <a:off x="162645" y="158779"/>
            <a:ext cx="567986" cy="368300"/>
          </a:xfrm>
          <a:prstGeom prst="rect">
            <a:avLst/>
          </a:prstGeom>
          <a:solidFill>
            <a:srgbClr val="018AD2"/>
          </a:solidFill>
        </p:spPr>
        <p:txBody>
          <a:bodyPr wrap="square" rtlCol="0">
            <a:spAutoFit/>
          </a:bodyPr>
          <a:p>
            <a:endParaRPr lang="zh-CN" altLang="en-US" sz="18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717" y="1490676"/>
            <a:ext cx="10974913" cy="4760081"/>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8144" y="6315569"/>
            <a:ext cx="3962063" cy="316859"/>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1837" y="3849113"/>
            <a:ext cx="7772846" cy="766942"/>
          </a:xfrm>
          <a:prstGeom prst="rect">
            <a:avLst/>
          </a:prstGeo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1837" y="4616055"/>
            <a:ext cx="7772846" cy="867761"/>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8144" y="6315569"/>
            <a:ext cx="3962063" cy="316859"/>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717" y="1501478"/>
            <a:ext cx="5179496" cy="4749279"/>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4939" y="1501478"/>
            <a:ext cx="5179496" cy="4749279"/>
          </a:xfrm>
          <a:prstGeom prst="rect">
            <a:avLst/>
          </a:prstGeo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8144" y="6315569"/>
            <a:ext cx="3962063" cy="316859"/>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717" y="1429465"/>
            <a:ext cx="5345183" cy="381671"/>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717" y="1854343"/>
            <a:ext cx="5345183" cy="4396414"/>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8998" y="1421992"/>
            <a:ext cx="5345183" cy="381671"/>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8998" y="1854343"/>
            <a:ext cx="5345183" cy="4396414"/>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8144" y="6315569"/>
            <a:ext cx="3962063" cy="316859"/>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8144" y="6315569"/>
            <a:ext cx="3962063" cy="316859"/>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717" y="1555488"/>
            <a:ext cx="5235803" cy="4608853"/>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3708" y="1555488"/>
            <a:ext cx="5229923" cy="4608853"/>
          </a:xfrm>
          <a:prstGeom prst="rect">
            <a:avLst/>
          </a:prstGeo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319" y="6315569"/>
            <a:ext cx="2701406" cy="316859"/>
          </a:xfrm>
          <a:prstGeom prst="rect">
            <a:avLst/>
          </a:prstGeo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8144" y="6315569"/>
            <a:ext cx="3962063" cy="316859"/>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82224" y="6315569"/>
            <a:ext cx="2701406" cy="316859"/>
          </a:xfrm>
          <a:prstGeom prst="rect">
            <a:avLst/>
          </a:prstGeo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717" y="608513"/>
            <a:ext cx="10974913" cy="705731"/>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40131" y="914569"/>
            <a:ext cx="1044544" cy="5030131"/>
          </a:xfrm>
          <a:prstGeom prst="rect">
            <a:avLst/>
          </a:prstGeo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876" y="914569"/>
            <a:ext cx="9173976" cy="5030131"/>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8035"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8144" y="6315569"/>
            <a:ext cx="3962063" cy="316859"/>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717" y="774143"/>
            <a:ext cx="10978515" cy="5483815"/>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9424" y="2484460"/>
            <a:ext cx="9804304" cy="1018989"/>
          </a:xfrm>
          <a:prstGeom prst="rect">
            <a:avLst/>
          </a:prstGeo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9424" y="3561059"/>
            <a:ext cx="9804304" cy="471687"/>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wrap="square"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647" y="1429650"/>
            <a:ext cx="10974068" cy="381706"/>
          </a:xfrm>
        </p:spPr>
        <p:txBody>
          <a:bodyPr wrap="square"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单击此处编辑副标题</a:t>
            </a:r>
            <a:endParaRPr lang="en-US" altLang="zh-CN" dirty="0"/>
          </a:p>
        </p:txBody>
      </p:sp>
      <p:sp>
        <p:nvSpPr>
          <p:cNvPr id="7" name="日期占位符 6"/>
          <p:cNvSpPr>
            <a:spLocks noGrp="1"/>
          </p:cNvSpPr>
          <p:nvPr>
            <p:ph type="dt" sz="half" idx="10"/>
            <p:custDataLst>
              <p:tags r:id="rId4"/>
            </p:custDataLst>
          </p:nvPr>
        </p:nvSpPr>
        <p:spPr>
          <a:xfrm>
            <a:off x="612319" y="6315569"/>
            <a:ext cx="2701406" cy="316859"/>
          </a:xfrm>
        </p:spPr>
        <p:txBody>
          <a:bodyPr wrap="square">
            <a:normAutofit/>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a:xfrm>
            <a:off x="4118144" y="6315569"/>
            <a:ext cx="3962063" cy="316859"/>
          </a:xfrm>
        </p:spPr>
        <p:txBody>
          <a:bodyPr/>
          <a:lstStyle/>
          <a:p>
            <a:endParaRPr lang="zh-CN" altLang="en-US"/>
          </a:p>
        </p:txBody>
      </p:sp>
      <p:sp>
        <p:nvSpPr>
          <p:cNvPr id="9" name="灯片编号占位符 8"/>
          <p:cNvSpPr>
            <a:spLocks noGrp="1"/>
          </p:cNvSpPr>
          <p:nvPr>
            <p:ph type="sldNum" sz="quarter" idx="12"/>
            <p:custDataLst>
              <p:tags r:id="rId6"/>
            </p:custDataLst>
          </p:nvPr>
        </p:nvSpPr>
        <p:spPr>
          <a:xfrm>
            <a:off x="8882224" y="6315569"/>
            <a:ext cx="2701406" cy="316859"/>
          </a:xfrm>
        </p:spPr>
        <p:txBody>
          <a:bodyPr wrap="square">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8350" cy="68592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任意多边形: 形状 7"/>
          <p:cNvSpPr/>
          <p:nvPr userDrawn="1">
            <p:custDataLst>
              <p:tags r:id="rId3"/>
            </p:custDataLst>
          </p:nvPr>
        </p:nvSpPr>
        <p:spPr bwMode="auto">
          <a:xfrm>
            <a:off x="0" y="0"/>
            <a:ext cx="8705025" cy="6859270"/>
          </a:xfrm>
          <a:custGeom>
            <a:avLst/>
            <a:gdLst>
              <a:gd name="connsiteX0" fmla="*/ 8700493 w 8700493"/>
              <a:gd name="connsiteY0" fmla="*/ 0 h 6858000"/>
              <a:gd name="connsiteX1" fmla="*/ 0 w 8700493"/>
              <a:gd name="connsiteY1" fmla="*/ 0 h 6858000"/>
              <a:gd name="connsiteX2" fmla="*/ 0 w 8700493"/>
              <a:gd name="connsiteY2" fmla="*/ 6858000 h 6858000"/>
              <a:gd name="connsiteX3" fmla="*/ 4000042 w 8700493"/>
              <a:gd name="connsiteY3" fmla="*/ 6858000 h 6858000"/>
              <a:gd name="connsiteX4" fmla="*/ 4209429 w 8700493"/>
              <a:gd name="connsiteY4" fmla="*/ 6775442 h 6858000"/>
              <a:gd name="connsiteX5" fmla="*/ 8690925 w 8700493"/>
              <a:gd name="connsiteY5" fmla="*/ 3783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493" h="6858000">
                <a:moveTo>
                  <a:pt x="8700493" y="0"/>
                </a:moveTo>
                <a:lnTo>
                  <a:pt x="0" y="0"/>
                </a:lnTo>
                <a:lnTo>
                  <a:pt x="0" y="6858000"/>
                </a:lnTo>
                <a:lnTo>
                  <a:pt x="4000042" y="6858000"/>
                </a:lnTo>
                <a:lnTo>
                  <a:pt x="4209429" y="6775442"/>
                </a:lnTo>
                <a:cubicBezTo>
                  <a:pt x="6738672" y="5705662"/>
                  <a:pt x="8544805" y="3261014"/>
                  <a:pt x="8690925" y="378399"/>
                </a:cubicBezTo>
                <a:close/>
              </a:path>
            </a:pathLst>
          </a:custGeom>
          <a:gradFill>
            <a:gsLst>
              <a:gs pos="3000">
                <a:schemeClr val="accent2"/>
              </a:gs>
              <a:gs pos="86000">
                <a:schemeClr val="accent2">
                  <a:lumMod val="60000"/>
                  <a:lumOff val="40000"/>
                  <a:alpha val="10000"/>
                </a:schemeClr>
              </a:gs>
            </a:gsLst>
            <a:lin ang="12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sz="1800"/>
          </a:p>
        </p:txBody>
      </p:sp>
      <p:pic>
        <p:nvPicPr>
          <p:cNvPr id="9" name="图片 8" descr="蓝色的球&#10;&#10;描述已自动生成"/>
          <p:cNvPicPr>
            <a:picLocks noChangeAspect="1"/>
          </p:cNvPicPr>
          <p:nvPr userDrawn="1">
            <p:custDataLst>
              <p:tags r:id="rId4"/>
            </p:custDataLst>
          </p:nvPr>
        </p:nvPicPr>
        <p:blipFill>
          <a:blip r:embed="rId5" cstate="screen">
            <a:alphaModFix amt="35000"/>
            <a:extLst>
              <a:ext uri="{BEBA8EAE-BF5A-486C-A8C5-ECC9F3942E4B}">
                <a14:imgProps xmlns:a14="http://schemas.microsoft.com/office/drawing/2010/main">
                  <a14:imgLayer r:embed="rId6">
                    <a14:imgEffect>
                      <a14:sharpenSoften amount="-100000"/>
                    </a14:imgEffect>
                  </a14:imgLayer>
                </a14:imgProps>
              </a:ext>
            </a:extLst>
          </a:blip>
          <a:srcRect l="8846" t="39034"/>
          <a:stretch>
            <a:fillRect/>
          </a:stretch>
        </p:blipFill>
        <p:spPr>
          <a:xfrm>
            <a:off x="1" y="1"/>
            <a:ext cx="1588326" cy="1074676"/>
          </a:xfrm>
          <a:custGeom>
            <a:avLst/>
            <a:gdLst>
              <a:gd name="connsiteX0" fmla="*/ 0 w 1735695"/>
              <a:gd name="connsiteY0" fmla="*/ 0 h 1174781"/>
              <a:gd name="connsiteX1" fmla="*/ 1735695 w 1735695"/>
              <a:gd name="connsiteY1" fmla="*/ 0 h 1174781"/>
              <a:gd name="connsiteX2" fmla="*/ 1735695 w 1735695"/>
              <a:gd name="connsiteY2" fmla="*/ 1174781 h 1174781"/>
              <a:gd name="connsiteX3" fmla="*/ 0 w 1735695"/>
              <a:gd name="connsiteY3" fmla="*/ 1174781 h 1174781"/>
            </a:gdLst>
            <a:ahLst/>
            <a:cxnLst>
              <a:cxn ang="0">
                <a:pos x="connsiteX0" y="connsiteY0"/>
              </a:cxn>
              <a:cxn ang="0">
                <a:pos x="connsiteX1" y="connsiteY1"/>
              </a:cxn>
              <a:cxn ang="0">
                <a:pos x="connsiteX2" y="connsiteY2"/>
              </a:cxn>
              <a:cxn ang="0">
                <a:pos x="connsiteX3" y="connsiteY3"/>
              </a:cxn>
            </a:cxnLst>
            <a:rect l="l" t="t" r="r" b="b"/>
            <a:pathLst>
              <a:path w="1735695" h="1174781">
                <a:moveTo>
                  <a:pt x="0" y="0"/>
                </a:moveTo>
                <a:lnTo>
                  <a:pt x="1735695" y="0"/>
                </a:lnTo>
                <a:lnTo>
                  <a:pt x="1735695" y="1174781"/>
                </a:lnTo>
                <a:lnTo>
                  <a:pt x="0" y="1174781"/>
                </a:lnTo>
                <a:close/>
              </a:path>
            </a:pathLst>
          </a:custGeom>
          <a:effectLst>
            <a:outerShdw blurRad="381000" dist="381000" dir="3600000" algn="tl" rotWithShape="0">
              <a:schemeClr val="accent1">
                <a:lumMod val="75000"/>
                <a:alpha val="30000"/>
              </a:schemeClr>
            </a:outerShdw>
          </a:effectLst>
        </p:spPr>
      </p:pic>
      <p:pic>
        <p:nvPicPr>
          <p:cNvPr id="12" name="图片 11" descr="蓝色的球&#10;&#10;描述已自动生成"/>
          <p:cNvPicPr>
            <a:picLocks noChangeAspect="1"/>
          </p:cNvPicPr>
          <p:nvPr userDrawn="1">
            <p:custDataLst>
              <p:tags r:id="rId7"/>
            </p:custDataLst>
          </p:nvPr>
        </p:nvPicPr>
        <p:blipFill>
          <a:blip r:embed="rId8" cstate="screen"/>
          <a:stretch>
            <a:fillRect/>
          </a:stretch>
        </p:blipFill>
        <p:spPr>
          <a:xfrm rot="21271998" flipH="1">
            <a:off x="6884335" y="1993937"/>
            <a:ext cx="769784" cy="778751"/>
          </a:xfrm>
          <a:prstGeom prst="rect">
            <a:avLst/>
          </a:prstGeom>
          <a:effectLst>
            <a:outerShdw blurRad="381000" dist="381000" dir="7200000" algn="tl" rotWithShape="0">
              <a:schemeClr val="accent1">
                <a:lumMod val="75000"/>
                <a:alpha val="30000"/>
              </a:schemeClr>
            </a:outerShdw>
          </a:effectLst>
        </p:spPr>
      </p:pic>
      <p:sp>
        <p:nvSpPr>
          <p:cNvPr id="4"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5085" y="6357527"/>
            <a:ext cx="2744629" cy="365193"/>
          </a:xfrm>
        </p:spPr>
        <p:txBody>
          <a:bodyPr wrap="square">
            <a:normAutofit/>
          </a:bodyPr>
          <a:lstStyle/>
          <a:p>
            <a:fld id="{BE5F26B5-172A-4DC2-B0B7-181CFC56B87C}" type="slidenum">
              <a:rPr lang="zh-CN" altLang="en-US" smtClean="0"/>
            </a:fld>
            <a:endParaRPr lang="zh-CN" altLang="en-US"/>
          </a:p>
        </p:txBody>
      </p:sp>
      <p:pic>
        <p:nvPicPr>
          <p:cNvPr id="28" name="图片 27"/>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6064232" y="1167047"/>
            <a:ext cx="5921484" cy="4445648"/>
          </a:xfrm>
          <a:prstGeom prst="rect">
            <a:avLst/>
          </a:prstGeom>
          <a:effectLst>
            <a:outerShdw blurRad="381000" dist="381000" dir="7200000" algn="tl" rotWithShape="0">
              <a:schemeClr val="accent1">
                <a:lumMod val="75000"/>
                <a:alpha val="30000"/>
              </a:schemeClr>
            </a:outerShdw>
          </a:effectLst>
        </p:spPr>
      </p:pic>
      <p:pic>
        <p:nvPicPr>
          <p:cNvPr id="29" name="图片 28"/>
          <p:cNvPicPr>
            <a:picLocks noChangeAspect="1"/>
          </p:cNvPicPr>
          <p:nvPr>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flipH="1">
            <a:off x="8037132" y="2393327"/>
            <a:ext cx="2615324" cy="1689957"/>
          </a:xfrm>
          <a:prstGeom prst="rect">
            <a:avLst/>
          </a:prstGeom>
        </p:spPr>
      </p:pic>
      <p:cxnSp>
        <p:nvCxnSpPr>
          <p:cNvPr id="11" name="直接连接符 10"/>
          <p:cNvCxnSpPr/>
          <p:nvPr userDrawn="1">
            <p:custDataLst>
              <p:tags r:id="rId16"/>
            </p:custDataLst>
          </p:nvPr>
        </p:nvCxnSpPr>
        <p:spPr>
          <a:xfrm>
            <a:off x="784034" y="4556897"/>
            <a:ext cx="1359608" cy="0"/>
          </a:xfrm>
          <a:prstGeom prst="line">
            <a:avLst/>
          </a:prstGeom>
          <a:ln w="19050" cap="rnd">
            <a:gradFill flip="none" rotWithShape="1">
              <a:gsLst>
                <a:gs pos="0">
                  <a:srgbClr val="FFFFFF">
                    <a:alpha val="72941"/>
                  </a:srgbClr>
                </a:gs>
                <a:gs pos="100000">
                  <a:srgbClr val="FFFFFF">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4" name="署名占位符 10"/>
          <p:cNvSpPr>
            <a:spLocks noGrp="1"/>
          </p:cNvSpPr>
          <p:nvPr userDrawn="1">
            <p:ph type="body" sz="quarter" idx="17" hasCustomPrompt="1"/>
            <p:custDataLst>
              <p:tags r:id="rId17"/>
            </p:custDataLst>
          </p:nvPr>
        </p:nvSpPr>
        <p:spPr>
          <a:xfrm>
            <a:off x="771328" y="4943711"/>
            <a:ext cx="5022889" cy="504093"/>
          </a:xfrm>
        </p:spPr>
        <p:txBody>
          <a:bodyPr wrap="square" anchor="ctr">
            <a:normAutofit/>
          </a:bodyPr>
          <a:lstStyle>
            <a:lvl1pPr marL="0" indent="0" algn="l">
              <a:lnSpc>
                <a:spcPct val="100000"/>
              </a:lnSpc>
              <a:buNone/>
              <a:defRPr sz="1800">
                <a:solidFill>
                  <a:srgbClr val="FFFFFF"/>
                </a:solidFill>
              </a:defRPr>
            </a:lvl1pPr>
          </a:lstStyle>
          <a:p>
            <a:pPr lvl="0"/>
            <a:r>
              <a:rPr lang="zh-CN" altLang="en-US" dirty="0"/>
              <a:t>署名</a:t>
            </a:r>
            <a:endParaRPr lang="zh-CN" altLang="en-US" dirty="0"/>
          </a:p>
        </p:txBody>
      </p:sp>
      <p:sp>
        <p:nvSpPr>
          <p:cNvPr id="2" name="标题 1"/>
          <p:cNvSpPr>
            <a:spLocks noGrp="1"/>
          </p:cNvSpPr>
          <p:nvPr userDrawn="1">
            <p:ph type="ctrTitle"/>
            <p:custDataLst>
              <p:tags r:id="rId18"/>
            </p:custDataLst>
          </p:nvPr>
        </p:nvSpPr>
        <p:spPr>
          <a:xfrm>
            <a:off x="762387" y="1083679"/>
            <a:ext cx="6086590" cy="2601604"/>
          </a:xfrm>
        </p:spPr>
        <p:txBody>
          <a:bodyPr wrap="square" anchor="b">
            <a:normAutofit/>
          </a:bodyPr>
          <a:lstStyle>
            <a:lvl1pPr algn="l">
              <a:lnSpc>
                <a:spcPct val="100000"/>
              </a:lnSpc>
              <a:defRPr sz="6000">
                <a:solidFill>
                  <a:srgbClr val="FFFFFF"/>
                </a:solidFill>
              </a:defRPr>
            </a:lvl1pPr>
          </a:lstStyle>
          <a:p>
            <a:r>
              <a:rPr lang="zh-CN" altLang="en-US" dirty="0"/>
              <a:t>单击此处编辑母版标题样式</a:t>
            </a:r>
            <a:endParaRPr lang="zh-CN" altLang="en-US" dirty="0"/>
          </a:p>
        </p:txBody>
      </p:sp>
      <p:sp>
        <p:nvSpPr>
          <p:cNvPr id="3" name="副标题 2"/>
          <p:cNvSpPr>
            <a:spLocks noGrp="1"/>
          </p:cNvSpPr>
          <p:nvPr userDrawn="1">
            <p:ph type="subTitle" idx="1" hasCustomPrompt="1"/>
            <p:custDataLst>
              <p:tags r:id="rId19"/>
            </p:custDataLst>
          </p:nvPr>
        </p:nvSpPr>
        <p:spPr>
          <a:xfrm>
            <a:off x="762387" y="3791203"/>
            <a:ext cx="6086590" cy="724782"/>
          </a:xfrm>
        </p:spPr>
        <p:txBody>
          <a:bodyPr wrap="square">
            <a:normAutofit/>
          </a:bodyPr>
          <a:lstStyle>
            <a:lvl1pPr marL="0" indent="0" algn="l">
              <a:lnSpc>
                <a:spcPct val="100000"/>
              </a:lnSpc>
              <a:buNone/>
              <a:defRPr sz="2400">
                <a:solidFill>
                  <a:srgbClr val="FFFFFF"/>
                </a:solidFill>
                <a:latin typeface="+mn-ea"/>
                <a:ea typeface="+mn-ea"/>
              </a:defRPr>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dirty="0"/>
              <a:t>单击此处编辑副标题</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8350" cy="6859270"/>
          </a:xfrm>
          <a:prstGeom prst="rect">
            <a:avLst/>
          </a:prstGeom>
          <a:gradFill flip="none" rotWithShape="1">
            <a:gsLst>
              <a:gs pos="100000">
                <a:schemeClr val="accent1">
                  <a:lumMod val="20000"/>
                  <a:lumOff val="80000"/>
                  <a:alpha val="60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5" name="图片 4" descr="图片包含 桌子, 盘子, 小, 橙子&#10;&#10;描述已自动生成"/>
          <p:cNvPicPr>
            <a:picLocks noChangeAspect="1"/>
          </p:cNvPicPr>
          <p:nvPr userDrawn="1">
            <p:custDataLst>
              <p:tags r:id="rId3"/>
            </p:custDataLst>
          </p:nvPr>
        </p:nvPicPr>
        <p:blipFill>
          <a:blip r:embed="rId4" cstate="screen"/>
          <a:stretch>
            <a:fillRect/>
          </a:stretch>
        </p:blipFill>
        <p:spPr>
          <a:xfrm flipH="1">
            <a:off x="11149988" y="6052365"/>
            <a:ext cx="805867" cy="505472"/>
          </a:xfrm>
          <a:prstGeom prst="rect">
            <a:avLst/>
          </a:prstGeom>
          <a:effectLst/>
        </p:spPr>
      </p:pic>
      <p:sp>
        <p:nvSpPr>
          <p:cNvPr id="2" name="标题 1"/>
          <p:cNvSpPr>
            <a:spLocks noGrp="1"/>
          </p:cNvSpPr>
          <p:nvPr>
            <p:ph type="title" hasCustomPrompt="1"/>
            <p:custDataLst>
              <p:tags r:id="rId5"/>
            </p:custDataLst>
          </p:nvPr>
        </p:nvSpPr>
        <p:spPr>
          <a:xfrm>
            <a:off x="4028791" y="565305"/>
            <a:ext cx="4140768" cy="1081288"/>
          </a:xfrm>
        </p:spPr>
        <p:txBody>
          <a:bodyPr wrap="square" anchor="b">
            <a:normAutofit/>
          </a:bodyPr>
          <a:lstStyle>
            <a:lvl1pPr algn="ctr">
              <a:defRPr sz="6000">
                <a:solidFill>
                  <a:schemeClr val="accent1"/>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flipH="1">
            <a:off x="0" y="0"/>
            <a:ext cx="12198350" cy="68592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任意多边形: 形状 8"/>
          <p:cNvSpPr/>
          <p:nvPr userDrawn="1">
            <p:custDataLst>
              <p:tags r:id="rId3"/>
            </p:custDataLst>
          </p:nvPr>
        </p:nvSpPr>
        <p:spPr bwMode="auto">
          <a:xfrm flipH="1">
            <a:off x="3493325" y="0"/>
            <a:ext cx="8705025" cy="6859270"/>
          </a:xfrm>
          <a:custGeom>
            <a:avLst/>
            <a:gdLst>
              <a:gd name="connsiteX0" fmla="*/ 8700493 w 8700493"/>
              <a:gd name="connsiteY0" fmla="*/ 0 h 6858000"/>
              <a:gd name="connsiteX1" fmla="*/ 0 w 8700493"/>
              <a:gd name="connsiteY1" fmla="*/ 0 h 6858000"/>
              <a:gd name="connsiteX2" fmla="*/ 0 w 8700493"/>
              <a:gd name="connsiteY2" fmla="*/ 6858000 h 6858000"/>
              <a:gd name="connsiteX3" fmla="*/ 4000042 w 8700493"/>
              <a:gd name="connsiteY3" fmla="*/ 6858000 h 6858000"/>
              <a:gd name="connsiteX4" fmla="*/ 4209429 w 8700493"/>
              <a:gd name="connsiteY4" fmla="*/ 6775442 h 6858000"/>
              <a:gd name="connsiteX5" fmla="*/ 8690925 w 8700493"/>
              <a:gd name="connsiteY5" fmla="*/ 3783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493" h="6858000">
                <a:moveTo>
                  <a:pt x="8700493" y="0"/>
                </a:moveTo>
                <a:lnTo>
                  <a:pt x="0" y="0"/>
                </a:lnTo>
                <a:lnTo>
                  <a:pt x="0" y="6858000"/>
                </a:lnTo>
                <a:lnTo>
                  <a:pt x="4000042" y="6858000"/>
                </a:lnTo>
                <a:lnTo>
                  <a:pt x="4209429" y="6775442"/>
                </a:lnTo>
                <a:cubicBezTo>
                  <a:pt x="6738672" y="5705662"/>
                  <a:pt x="8544805" y="3261014"/>
                  <a:pt x="8690925" y="378399"/>
                </a:cubicBezTo>
                <a:close/>
              </a:path>
            </a:pathLst>
          </a:custGeom>
          <a:gradFill>
            <a:gsLst>
              <a:gs pos="3000">
                <a:schemeClr val="accent2"/>
              </a:gs>
              <a:gs pos="86000">
                <a:schemeClr val="accent2">
                  <a:lumMod val="60000"/>
                  <a:lumOff val="40000"/>
                  <a:alpha val="10000"/>
                </a:schemeClr>
              </a:gs>
            </a:gsLst>
            <a:lin ang="12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sz="1800"/>
          </a:p>
        </p:txBody>
      </p:sp>
      <p:pic>
        <p:nvPicPr>
          <p:cNvPr id="10" name="图片 9" descr="白色的游戏机&#10;&#10;低可信度描述已自动生成"/>
          <p:cNvPicPr>
            <a:picLocks noChangeAspect="1"/>
          </p:cNvPicPr>
          <p:nvPr userDrawn="1">
            <p:custDataLst>
              <p:tags r:id="rId4"/>
            </p:custDataLst>
          </p:nvPr>
        </p:nvPicPr>
        <p:blipFill>
          <a:blip r:embed="rId5" cstate="screen"/>
          <a:stretch>
            <a:fillRect/>
          </a:stretch>
        </p:blipFill>
        <p:spPr>
          <a:xfrm flipH="1">
            <a:off x="697543" y="1875941"/>
            <a:ext cx="5591565" cy="3749147"/>
          </a:xfrm>
          <a:prstGeom prst="rect">
            <a:avLst/>
          </a:prstGeom>
          <a:effectLst>
            <a:outerShdw blurRad="381000" dist="381000" dir="7200000" algn="tl" rotWithShape="0">
              <a:schemeClr val="accent1">
                <a:lumMod val="75000"/>
                <a:alpha val="30000"/>
              </a:schemeClr>
            </a:outerShdw>
          </a:effectLst>
        </p:spPr>
      </p:pic>
      <p:pic>
        <p:nvPicPr>
          <p:cNvPr id="11" name="图片 10" descr="蓝色的球&#10;&#10;描述已自动生成"/>
          <p:cNvPicPr>
            <a:picLocks noChangeAspect="1"/>
          </p:cNvPicPr>
          <p:nvPr userDrawn="1">
            <p:custDataLst>
              <p:tags r:id="rId6"/>
            </p:custDataLst>
          </p:nvPr>
        </p:nvPicPr>
        <p:blipFill>
          <a:blip r:embed="rId7" cstate="screen"/>
          <a:stretch>
            <a:fillRect/>
          </a:stretch>
        </p:blipFill>
        <p:spPr>
          <a:xfrm flipH="1">
            <a:off x="4172545" y="2310636"/>
            <a:ext cx="663064" cy="670787"/>
          </a:xfrm>
          <a:prstGeom prst="rect">
            <a:avLst/>
          </a:prstGeom>
          <a:effectLst>
            <a:outerShdw blurRad="381000" dist="381000" dir="7200000" algn="tl" rotWithShape="0">
              <a:schemeClr val="accent1">
                <a:lumMod val="75000"/>
                <a:alpha val="30000"/>
              </a:schemeClr>
            </a:outerShdw>
          </a:effectLst>
        </p:spPr>
      </p:pic>
      <p:pic>
        <p:nvPicPr>
          <p:cNvPr id="12" name="图片 11" descr="蓝色的球&#10;&#10;描述已自动生成"/>
          <p:cNvPicPr>
            <a:picLocks noChangeAspect="1"/>
          </p:cNvPicPr>
          <p:nvPr userDrawn="1">
            <p:custDataLst>
              <p:tags r:id="rId8"/>
            </p:custDataLst>
          </p:nvPr>
        </p:nvPicPr>
        <p:blipFill>
          <a:blip r:embed="rId9" cstate="screen">
            <a:alphaModFix amt="35000"/>
            <a:extLst>
              <a:ext uri="{BEBA8EAE-BF5A-486C-A8C5-ECC9F3942E4B}">
                <a14:imgProps xmlns:a14="http://schemas.microsoft.com/office/drawing/2010/main">
                  <a14:imgLayer r:embed="rId10">
                    <a14:imgEffect>
                      <a14:sharpenSoften amount="-100000"/>
                    </a14:imgEffect>
                  </a14:imgLayer>
                </a14:imgProps>
              </a:ext>
            </a:extLst>
          </a:blip>
          <a:srcRect l="8846" t="39034"/>
          <a:stretch>
            <a:fillRect/>
          </a:stretch>
        </p:blipFill>
        <p:spPr>
          <a:xfrm flipH="1">
            <a:off x="10978070" y="1"/>
            <a:ext cx="1220278" cy="825652"/>
          </a:xfrm>
          <a:custGeom>
            <a:avLst/>
            <a:gdLst>
              <a:gd name="connsiteX0" fmla="*/ 0 w 1735695"/>
              <a:gd name="connsiteY0" fmla="*/ 0 h 1174781"/>
              <a:gd name="connsiteX1" fmla="*/ 1735695 w 1735695"/>
              <a:gd name="connsiteY1" fmla="*/ 0 h 1174781"/>
              <a:gd name="connsiteX2" fmla="*/ 1735695 w 1735695"/>
              <a:gd name="connsiteY2" fmla="*/ 1174781 h 1174781"/>
              <a:gd name="connsiteX3" fmla="*/ 0 w 1735695"/>
              <a:gd name="connsiteY3" fmla="*/ 1174781 h 1174781"/>
            </a:gdLst>
            <a:ahLst/>
            <a:cxnLst>
              <a:cxn ang="0">
                <a:pos x="connsiteX0" y="connsiteY0"/>
              </a:cxn>
              <a:cxn ang="0">
                <a:pos x="connsiteX1" y="connsiteY1"/>
              </a:cxn>
              <a:cxn ang="0">
                <a:pos x="connsiteX2" y="connsiteY2"/>
              </a:cxn>
              <a:cxn ang="0">
                <a:pos x="connsiteX3" y="connsiteY3"/>
              </a:cxn>
            </a:cxnLst>
            <a:rect l="l" t="t" r="r" b="b"/>
            <a:pathLst>
              <a:path w="1735695" h="1174781">
                <a:moveTo>
                  <a:pt x="0" y="0"/>
                </a:moveTo>
                <a:lnTo>
                  <a:pt x="1735695" y="0"/>
                </a:lnTo>
                <a:lnTo>
                  <a:pt x="1735695" y="1174781"/>
                </a:lnTo>
                <a:lnTo>
                  <a:pt x="0" y="1174781"/>
                </a:lnTo>
                <a:close/>
              </a:path>
            </a:pathLst>
          </a:custGeom>
          <a:effectLst>
            <a:outerShdw blurRad="381000" dist="381000" dir="3600000" algn="tl" rotWithShape="0">
              <a:schemeClr val="accent1">
                <a:lumMod val="75000"/>
                <a:alpha val="30000"/>
              </a:schemeClr>
            </a:outerShdw>
          </a:effectLst>
        </p:spPr>
      </p:pic>
      <p:sp>
        <p:nvSpPr>
          <p:cNvPr id="2" name="标题 1"/>
          <p:cNvSpPr>
            <a:spLocks noGrp="1"/>
          </p:cNvSpPr>
          <p:nvPr>
            <p:ph type="title" hasCustomPrompt="1"/>
            <p:custDataLst>
              <p:tags r:id="rId11"/>
            </p:custDataLst>
          </p:nvPr>
        </p:nvSpPr>
        <p:spPr>
          <a:xfrm>
            <a:off x="6291509" y="2921942"/>
            <a:ext cx="5083312" cy="1152213"/>
          </a:xfrm>
        </p:spPr>
        <p:txBody>
          <a:bodyPr wrap="square" anchor="b">
            <a:normAutofit/>
          </a:bodyPr>
          <a:lstStyle>
            <a:lvl1pPr algn="r">
              <a:defRPr sz="5400">
                <a:solidFill>
                  <a:srgbClr val="FFFFFF"/>
                </a:solidFill>
                <a:latin typeface="+mj-ea"/>
                <a:ea typeface="+mj-ea"/>
              </a:defRPr>
            </a:lvl1pPr>
          </a:lstStyle>
          <a:p>
            <a:r>
              <a:rPr lang="zh-CN" altLang="en-US"/>
              <a:t>编辑母版标题</a:t>
            </a:r>
            <a:endParaRPr lang="zh-CN" altLang="en-US" dirty="0"/>
          </a:p>
        </p:txBody>
      </p:sp>
      <p:sp>
        <p:nvSpPr>
          <p:cNvPr id="3" name="文本占位符 2"/>
          <p:cNvSpPr>
            <a:spLocks noGrp="1"/>
          </p:cNvSpPr>
          <p:nvPr>
            <p:ph type="body" idx="1" hasCustomPrompt="1"/>
            <p:custDataLst>
              <p:tags r:id="rId12"/>
            </p:custDataLst>
          </p:nvPr>
        </p:nvSpPr>
        <p:spPr>
          <a:xfrm>
            <a:off x="6291509" y="4182174"/>
            <a:ext cx="5083312" cy="1152212"/>
          </a:xfrm>
        </p:spPr>
        <p:txBody>
          <a:bodyPr wrap="square">
            <a:normAutofit/>
          </a:bodyPr>
          <a:lstStyle>
            <a:lvl1pPr marL="0" indent="0" algn="r">
              <a:buNone/>
              <a:defRPr sz="2400">
                <a:solidFill>
                  <a:srgbClr val="FFFFFF"/>
                </a:solidFill>
                <a:latin typeface="+mn-ea"/>
                <a:ea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dirty="0"/>
              <a:t>单击此处编辑副标题</a:t>
            </a:r>
            <a:endParaRPr lang="zh-CN" altLang="en-US" dirty="0"/>
          </a:p>
        </p:txBody>
      </p:sp>
      <p:sp>
        <p:nvSpPr>
          <p:cNvPr id="8" name="节编号 3"/>
          <p:cNvSpPr>
            <a:spLocks noGrp="1"/>
          </p:cNvSpPr>
          <p:nvPr>
            <p:ph type="body" sz="quarter" idx="13" hasCustomPrompt="1"/>
            <p:custDataLst>
              <p:tags r:id="rId13"/>
            </p:custDataLst>
          </p:nvPr>
        </p:nvSpPr>
        <p:spPr>
          <a:xfrm>
            <a:off x="6289139" y="1340098"/>
            <a:ext cx="5083281" cy="1520472"/>
          </a:xfrm>
        </p:spPr>
        <p:txBody>
          <a:bodyPr wrap="none" anchor="b">
            <a:normAutofit/>
          </a:bodyPr>
          <a:lstStyle>
            <a:lvl1pPr marL="0" indent="0" algn="r">
              <a:buNone/>
              <a:defRPr sz="6000" b="1">
                <a:solidFill>
                  <a:srgbClr val="FFFFFF"/>
                </a:solidFill>
                <a:latin typeface="+mn-ea"/>
                <a:ea typeface="+mn-ea"/>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1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5"/>
            </p:custDataLst>
          </p:nvPr>
        </p:nvSpPr>
        <p:spPr/>
        <p:txBody>
          <a:bodyPr/>
          <a:lstStyle/>
          <a:p>
            <a:endParaRPr lang="zh-CN" altLang="en-US"/>
          </a:p>
        </p:txBody>
      </p:sp>
      <p:sp>
        <p:nvSpPr>
          <p:cNvPr id="6" name="灯片编号占位符 6"/>
          <p:cNvSpPr>
            <a:spLocks noGrp="1"/>
          </p:cNvSpPr>
          <p:nvPr>
            <p:ph type="sldNum" sz="quarter" idx="12"/>
            <p:custDataLst>
              <p:tags r:id="rId1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6322" y="1301991"/>
            <a:ext cx="5326613" cy="4876753"/>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5415" y="1301991"/>
            <a:ext cx="5326613" cy="4876753"/>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5162" y="360067"/>
            <a:ext cx="10805625" cy="720133"/>
          </a:xfrm>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6322" y="1301991"/>
            <a:ext cx="5326613" cy="411379"/>
          </a:xfrm>
        </p:spPr>
        <p:txBody>
          <a:bodyPr wrap="square" anchor="b">
            <a:normAutofit/>
          </a:bodyPr>
          <a:lstStyle>
            <a:lvl1pPr marL="0" indent="0">
              <a:buNone/>
              <a:defRPr sz="2800" b="1">
                <a:latin typeface="+mn-ea"/>
                <a:ea typeface="+mn-ea"/>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4"/>
            </p:custDataLst>
          </p:nvPr>
        </p:nvSpPr>
        <p:spPr>
          <a:xfrm>
            <a:off x="696322" y="1875446"/>
            <a:ext cx="5326613" cy="4301072"/>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5"/>
            </p:custDataLst>
          </p:nvPr>
        </p:nvSpPr>
        <p:spPr>
          <a:xfrm>
            <a:off x="6175415" y="1301991"/>
            <a:ext cx="5326613" cy="411379"/>
          </a:xfrm>
        </p:spPr>
        <p:txBody>
          <a:bodyPr wrap="square" anchor="b">
            <a:normAutofit/>
          </a:bodyPr>
          <a:lstStyle>
            <a:lvl1pPr marL="0" indent="0">
              <a:buNone/>
              <a:defRPr sz="2800" b="1">
                <a:latin typeface="+mn-ea"/>
                <a:ea typeface="+mn-ea"/>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6"/>
            </p:custDataLst>
          </p:nvPr>
        </p:nvSpPr>
        <p:spPr>
          <a:xfrm>
            <a:off x="6175415" y="1875446"/>
            <a:ext cx="5326613" cy="4301072"/>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6322" y="360112"/>
            <a:ext cx="10807611" cy="5818947"/>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5162" y="360067"/>
            <a:ext cx="10805625" cy="720133"/>
          </a:xfrm>
        </p:spPr>
        <p:txBody>
          <a:bodyPr wrap="square">
            <a:normAutofit/>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6322" y="1301991"/>
            <a:ext cx="10804713" cy="405628"/>
          </a:xfrm>
        </p:spPr>
        <p:txBody>
          <a:bodyPr wrap="square" anchor="t">
            <a:normAutofit/>
          </a:bodyPr>
          <a:lstStyle>
            <a:lvl1pPr marL="0" indent="0">
              <a:buNone/>
              <a:defRPr sz="2400" b="0">
                <a:latin typeface="+mn-ea"/>
                <a:ea typeface="+mn-ea"/>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flipH="1">
            <a:off x="0" y="0"/>
            <a:ext cx="12198350" cy="68592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任意多边形: 形状 7"/>
          <p:cNvSpPr/>
          <p:nvPr userDrawn="1">
            <p:custDataLst>
              <p:tags r:id="rId3"/>
            </p:custDataLst>
          </p:nvPr>
        </p:nvSpPr>
        <p:spPr bwMode="auto">
          <a:xfrm flipH="1">
            <a:off x="3493325" y="0"/>
            <a:ext cx="8705025" cy="6859270"/>
          </a:xfrm>
          <a:custGeom>
            <a:avLst/>
            <a:gdLst>
              <a:gd name="connsiteX0" fmla="*/ 8700493 w 8700493"/>
              <a:gd name="connsiteY0" fmla="*/ 0 h 6858000"/>
              <a:gd name="connsiteX1" fmla="*/ 0 w 8700493"/>
              <a:gd name="connsiteY1" fmla="*/ 0 h 6858000"/>
              <a:gd name="connsiteX2" fmla="*/ 0 w 8700493"/>
              <a:gd name="connsiteY2" fmla="*/ 6858000 h 6858000"/>
              <a:gd name="connsiteX3" fmla="*/ 4000042 w 8700493"/>
              <a:gd name="connsiteY3" fmla="*/ 6858000 h 6858000"/>
              <a:gd name="connsiteX4" fmla="*/ 4209429 w 8700493"/>
              <a:gd name="connsiteY4" fmla="*/ 6775442 h 6858000"/>
              <a:gd name="connsiteX5" fmla="*/ 8690925 w 8700493"/>
              <a:gd name="connsiteY5" fmla="*/ 3783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0493" h="6858000">
                <a:moveTo>
                  <a:pt x="8700493" y="0"/>
                </a:moveTo>
                <a:lnTo>
                  <a:pt x="0" y="0"/>
                </a:lnTo>
                <a:lnTo>
                  <a:pt x="0" y="6858000"/>
                </a:lnTo>
                <a:lnTo>
                  <a:pt x="4000042" y="6858000"/>
                </a:lnTo>
                <a:lnTo>
                  <a:pt x="4209429" y="6775442"/>
                </a:lnTo>
                <a:cubicBezTo>
                  <a:pt x="6738672" y="5705662"/>
                  <a:pt x="8544805" y="3261014"/>
                  <a:pt x="8690925" y="378399"/>
                </a:cubicBezTo>
                <a:close/>
              </a:path>
            </a:pathLst>
          </a:custGeom>
          <a:gradFill>
            <a:gsLst>
              <a:gs pos="3000">
                <a:schemeClr val="accent2"/>
              </a:gs>
              <a:gs pos="86000">
                <a:schemeClr val="accent2">
                  <a:lumMod val="60000"/>
                  <a:lumOff val="40000"/>
                  <a:alpha val="10000"/>
                </a:schemeClr>
              </a:gs>
            </a:gsLst>
            <a:lin ang="12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sz="1800"/>
          </a:p>
        </p:txBody>
      </p:sp>
      <p:pic>
        <p:nvPicPr>
          <p:cNvPr id="9" name="图片 8" descr="蓝色的球&#10;&#10;描述已自动生成"/>
          <p:cNvPicPr>
            <a:picLocks noChangeAspect="1"/>
          </p:cNvPicPr>
          <p:nvPr userDrawn="1">
            <p:custDataLst>
              <p:tags r:id="rId4"/>
            </p:custDataLst>
          </p:nvPr>
        </p:nvPicPr>
        <p:blipFill>
          <a:blip r:embed="rId5" cstate="screen">
            <a:alphaModFix amt="35000"/>
            <a:extLst>
              <a:ext uri="{BEBA8EAE-BF5A-486C-A8C5-ECC9F3942E4B}">
                <a14:imgProps xmlns:a14="http://schemas.microsoft.com/office/drawing/2010/main">
                  <a14:imgLayer r:embed="rId6">
                    <a14:imgEffect>
                      <a14:sharpenSoften amount="-100000"/>
                    </a14:imgEffect>
                  </a14:imgLayer>
                </a14:imgProps>
              </a:ext>
            </a:extLst>
          </a:blip>
          <a:srcRect l="8846" t="39034"/>
          <a:stretch>
            <a:fillRect/>
          </a:stretch>
        </p:blipFill>
        <p:spPr>
          <a:xfrm flipH="1">
            <a:off x="10610023" y="1"/>
            <a:ext cx="1588326" cy="1074676"/>
          </a:xfrm>
          <a:custGeom>
            <a:avLst/>
            <a:gdLst>
              <a:gd name="connsiteX0" fmla="*/ 0 w 1735695"/>
              <a:gd name="connsiteY0" fmla="*/ 0 h 1174781"/>
              <a:gd name="connsiteX1" fmla="*/ 1735695 w 1735695"/>
              <a:gd name="connsiteY1" fmla="*/ 0 h 1174781"/>
              <a:gd name="connsiteX2" fmla="*/ 1735695 w 1735695"/>
              <a:gd name="connsiteY2" fmla="*/ 1174781 h 1174781"/>
              <a:gd name="connsiteX3" fmla="*/ 0 w 1735695"/>
              <a:gd name="connsiteY3" fmla="*/ 1174781 h 1174781"/>
            </a:gdLst>
            <a:ahLst/>
            <a:cxnLst>
              <a:cxn ang="0">
                <a:pos x="connsiteX0" y="connsiteY0"/>
              </a:cxn>
              <a:cxn ang="0">
                <a:pos x="connsiteX1" y="connsiteY1"/>
              </a:cxn>
              <a:cxn ang="0">
                <a:pos x="connsiteX2" y="connsiteY2"/>
              </a:cxn>
              <a:cxn ang="0">
                <a:pos x="connsiteX3" y="connsiteY3"/>
              </a:cxn>
            </a:cxnLst>
            <a:rect l="l" t="t" r="r" b="b"/>
            <a:pathLst>
              <a:path w="1735695" h="1174781">
                <a:moveTo>
                  <a:pt x="0" y="0"/>
                </a:moveTo>
                <a:lnTo>
                  <a:pt x="1735695" y="0"/>
                </a:lnTo>
                <a:lnTo>
                  <a:pt x="1735695" y="1174781"/>
                </a:lnTo>
                <a:lnTo>
                  <a:pt x="0" y="1174781"/>
                </a:lnTo>
                <a:close/>
              </a:path>
            </a:pathLst>
          </a:custGeom>
          <a:effectLst>
            <a:outerShdw blurRad="381000" dist="381000" dir="3600000" algn="tl" rotWithShape="0">
              <a:schemeClr val="accent1">
                <a:lumMod val="75000"/>
                <a:alpha val="30000"/>
              </a:schemeClr>
            </a:outerShdw>
          </a:effectLst>
        </p:spPr>
      </p:pic>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5085" y="6357527"/>
            <a:ext cx="2744629" cy="365193"/>
          </a:xfrm>
        </p:spPr>
        <p:txBody>
          <a:bodyPr wrap="square">
            <a:normAutofit/>
          </a:bodyPr>
          <a:lstStyle/>
          <a:p>
            <a:fld id="{BE5F26B5-172A-4DC2-B0B7-181CFC56B87C}" type="slidenum">
              <a:rPr lang="zh-CN" altLang="en-US" smtClean="0"/>
            </a:fld>
            <a:endParaRPr lang="zh-CN" altLang="en-US"/>
          </a:p>
        </p:txBody>
      </p:sp>
      <p:pic>
        <p:nvPicPr>
          <p:cNvPr id="29" name="图片 28"/>
          <p:cNvPicPr>
            <a:picLocks noChangeAspect="1"/>
          </p:cNvPicPr>
          <p:nvPr userDrawn="1">
            <p:custDataLst>
              <p:tags r:id="rId10"/>
            </p:custDataLst>
          </p:nvPr>
        </p:nvPicPr>
        <p:blipFill>
          <a:blip r:embed="rId11" cstate="print">
            <a:extLst>
              <a:ext uri="{28A0092B-C50C-407E-A947-70E740481C1C}">
                <a14:useLocalDpi xmlns:a14="http://schemas.microsoft.com/office/drawing/2010/main" val="0"/>
              </a:ext>
            </a:extLst>
          </a:blip>
          <a:stretch>
            <a:fillRect/>
          </a:stretch>
        </p:blipFill>
        <p:spPr>
          <a:xfrm flipH="1">
            <a:off x="229854" y="1167047"/>
            <a:ext cx="5921484" cy="4445648"/>
          </a:xfrm>
          <a:prstGeom prst="rect">
            <a:avLst/>
          </a:prstGeom>
          <a:effectLst>
            <a:outerShdw blurRad="381000" dist="381000" dir="7200000" algn="tl" rotWithShape="0">
              <a:schemeClr val="accent1">
                <a:lumMod val="75000"/>
                <a:alpha val="30000"/>
              </a:schemeClr>
            </a:outerShdw>
          </a:effectLst>
        </p:spPr>
      </p:pic>
      <p:pic>
        <p:nvPicPr>
          <p:cNvPr id="30" name="图片 29"/>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563113" y="2393327"/>
            <a:ext cx="2615324" cy="1689957"/>
          </a:xfrm>
          <a:prstGeom prst="rect">
            <a:avLst/>
          </a:prstGeom>
        </p:spPr>
      </p:pic>
      <p:pic>
        <p:nvPicPr>
          <p:cNvPr id="11" name="图片 10" descr="蓝色的球&#10;&#10;描述已自动生成"/>
          <p:cNvPicPr>
            <a:picLocks noChangeAspect="1"/>
          </p:cNvPicPr>
          <p:nvPr userDrawn="1">
            <p:custDataLst>
              <p:tags r:id="rId14"/>
            </p:custDataLst>
          </p:nvPr>
        </p:nvPicPr>
        <p:blipFill>
          <a:blip r:embed="rId15" cstate="screen"/>
          <a:stretch>
            <a:fillRect/>
          </a:stretch>
        </p:blipFill>
        <p:spPr>
          <a:xfrm rot="328002">
            <a:off x="4544683" y="1993937"/>
            <a:ext cx="769784" cy="778751"/>
          </a:xfrm>
          <a:prstGeom prst="rect">
            <a:avLst/>
          </a:prstGeom>
          <a:effectLst>
            <a:outerShdw blurRad="381000" dist="381000" dir="7200000" algn="tl" rotWithShape="0">
              <a:schemeClr val="accent1">
                <a:lumMod val="75000"/>
                <a:alpha val="30000"/>
              </a:schemeClr>
            </a:outerShdw>
          </a:effectLst>
        </p:spPr>
      </p:pic>
      <p:sp>
        <p:nvSpPr>
          <p:cNvPr id="2" name="标题 1"/>
          <p:cNvSpPr>
            <a:spLocks noGrp="1"/>
          </p:cNvSpPr>
          <p:nvPr userDrawn="1">
            <p:ph type="ctrTitle" hasCustomPrompt="1"/>
            <p:custDataLst>
              <p:tags r:id="rId16"/>
            </p:custDataLst>
          </p:nvPr>
        </p:nvSpPr>
        <p:spPr>
          <a:xfrm>
            <a:off x="5679857" y="2185440"/>
            <a:ext cx="5457491" cy="1448703"/>
          </a:xfrm>
        </p:spPr>
        <p:txBody>
          <a:bodyPr wrap="square" anchor="b">
            <a:normAutofit/>
          </a:bodyPr>
          <a:lstStyle>
            <a:lvl1pPr algn="r">
              <a:lnSpc>
                <a:spcPct val="100000"/>
              </a:lnSpc>
              <a:defRPr sz="6000">
                <a:solidFill>
                  <a:srgbClr val="FFFFFF"/>
                </a:solidFill>
              </a:defRPr>
            </a:lvl1pPr>
          </a:lstStyle>
          <a:p>
            <a:r>
              <a:rPr lang="zh-CN" altLang="en-US" dirty="0"/>
              <a:t>编辑母版标题</a:t>
            </a:r>
            <a:endParaRPr lang="zh-CN" altLang="en-US" dirty="0"/>
          </a:p>
        </p:txBody>
      </p:sp>
      <p:sp>
        <p:nvSpPr>
          <p:cNvPr id="24" name="署名占位符 10"/>
          <p:cNvSpPr>
            <a:spLocks noGrp="1"/>
          </p:cNvSpPr>
          <p:nvPr userDrawn="1">
            <p:ph type="body" sz="quarter" idx="17" hasCustomPrompt="1"/>
            <p:custDataLst>
              <p:tags r:id="rId17"/>
            </p:custDataLst>
          </p:nvPr>
        </p:nvSpPr>
        <p:spPr>
          <a:xfrm>
            <a:off x="5654444" y="3728042"/>
            <a:ext cx="5457623" cy="504093"/>
          </a:xfrm>
        </p:spPr>
        <p:txBody>
          <a:bodyPr wrap="square" anchor="ctr">
            <a:normAutofit/>
          </a:bodyPr>
          <a:lstStyle>
            <a:lvl1pPr marL="0" indent="0" algn="r">
              <a:lnSpc>
                <a:spcPct val="100000"/>
              </a:lnSpc>
              <a:buNone/>
              <a:defRPr sz="1800">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dirty="0"/>
          </a:p>
        </p:txBody>
      </p:sp>
      <p:sp>
        <p:nvSpPr>
          <p:cNvPr id="12" name="TextBox 8"/>
          <p:cNvSpPr txBox="1"/>
          <p:nvPr userDrawn="1"/>
        </p:nvSpPr>
        <p:spPr>
          <a:xfrm>
            <a:off x="724912" y="218515"/>
            <a:ext cx="2476519" cy="368935"/>
          </a:xfrm>
          <a:prstGeom prst="rect">
            <a:avLst/>
          </a:prstGeom>
          <a:noFill/>
        </p:spPr>
        <p:txBody>
          <a:bodyPr wrap="square" lIns="0" tIns="0" rIns="0" bIns="0" rtlCol="0" anchor="ctr">
            <a:spAutoFit/>
          </a:bodyPr>
          <a:p>
            <a:r>
              <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项目设计及准备</a:t>
            </a:r>
            <a:endPar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dirty="0"/>
          </a:p>
        </p:txBody>
      </p:sp>
      <p:sp>
        <p:nvSpPr>
          <p:cNvPr id="12" name="TextBox 8"/>
          <p:cNvSpPr txBox="1"/>
          <p:nvPr userDrawn="1"/>
        </p:nvSpPr>
        <p:spPr>
          <a:xfrm>
            <a:off x="724912" y="218515"/>
            <a:ext cx="2476519" cy="368935"/>
          </a:xfrm>
          <a:prstGeom prst="rect">
            <a:avLst/>
          </a:prstGeom>
          <a:noFill/>
        </p:spPr>
        <p:txBody>
          <a:bodyPr wrap="square" lIns="0" tIns="0" rIns="0" bIns="0" rtlCol="0" anchor="ctr">
            <a:spAutoFit/>
          </a:bodyPr>
          <a:p>
            <a:r>
              <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项目实施</a:t>
            </a:r>
            <a:endPar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dirty="0"/>
          </a:p>
        </p:txBody>
      </p:sp>
      <p:sp>
        <p:nvSpPr>
          <p:cNvPr id="12" name="TextBox 8"/>
          <p:cNvSpPr txBox="1"/>
          <p:nvPr userDrawn="1"/>
        </p:nvSpPr>
        <p:spPr>
          <a:xfrm>
            <a:off x="724912" y="218515"/>
            <a:ext cx="2476519" cy="368935"/>
          </a:xfrm>
          <a:prstGeom prst="rect">
            <a:avLst/>
          </a:prstGeom>
          <a:noFill/>
        </p:spPr>
        <p:txBody>
          <a:bodyPr wrap="square" lIns="0" tIns="0" rIns="0" bIns="0" rtlCol="0" anchor="ctr">
            <a:spAutoFit/>
          </a:bodyPr>
          <a:p>
            <a:r>
              <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习题与实训</a:t>
            </a:r>
            <a:endPar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dirty="0"/>
          </a:p>
        </p:txBody>
      </p:sp>
      <p:sp>
        <p:nvSpPr>
          <p:cNvPr id="2" name="文本框 1"/>
          <p:cNvSpPr txBox="1"/>
          <p:nvPr userDrawn="1"/>
        </p:nvSpPr>
        <p:spPr>
          <a:xfrm>
            <a:off x="162645" y="158779"/>
            <a:ext cx="567986" cy="368300"/>
          </a:xfrm>
          <a:prstGeom prst="rect">
            <a:avLst/>
          </a:prstGeom>
          <a:solidFill>
            <a:srgbClr val="018AD2"/>
          </a:solidFill>
        </p:spPr>
        <p:txBody>
          <a:bodyPr wrap="square" rtlCol="0">
            <a:spAutoFit/>
          </a:bodyPr>
          <a:p>
            <a:endParaRPr lang="zh-CN" altLang="en-US" sz="180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717" y="1490676"/>
            <a:ext cx="10974913" cy="4760081"/>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8144" y="6315569"/>
            <a:ext cx="3962063" cy="316859"/>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1837" y="3849113"/>
            <a:ext cx="7772846" cy="766942"/>
          </a:xfrm>
          <a:prstGeom prst="rect">
            <a:avLst/>
          </a:prstGeo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1837" y="4616055"/>
            <a:ext cx="7772846" cy="867761"/>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8144" y="6315569"/>
            <a:ext cx="3962063" cy="316859"/>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717" y="1501478"/>
            <a:ext cx="5179496" cy="4749279"/>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4939" y="1501478"/>
            <a:ext cx="5179496" cy="4749279"/>
          </a:xfrm>
          <a:prstGeom prst="rect">
            <a:avLst/>
          </a:prstGeo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8144" y="6315569"/>
            <a:ext cx="3962063" cy="316859"/>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717" y="1429465"/>
            <a:ext cx="5345183" cy="381671"/>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717" y="1854343"/>
            <a:ext cx="5345183" cy="4396414"/>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8998" y="1421992"/>
            <a:ext cx="5345183" cy="381671"/>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8998" y="1854343"/>
            <a:ext cx="5345183" cy="4396414"/>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8144" y="6315569"/>
            <a:ext cx="3962063" cy="316859"/>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8144" y="6315569"/>
            <a:ext cx="3962063" cy="316859"/>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717" y="1555488"/>
            <a:ext cx="5235803" cy="4608853"/>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3708" y="1555488"/>
            <a:ext cx="5229923" cy="4608853"/>
          </a:xfrm>
          <a:prstGeom prst="rect">
            <a:avLst/>
          </a:prstGeo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319" y="6315569"/>
            <a:ext cx="2701406" cy="316859"/>
          </a:xfrm>
          <a:prstGeom prst="rect">
            <a:avLst/>
          </a:prstGeo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8144" y="6315569"/>
            <a:ext cx="3962063" cy="316859"/>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82224" y="6315569"/>
            <a:ext cx="2701406" cy="316859"/>
          </a:xfrm>
          <a:prstGeom prst="rect">
            <a:avLst/>
          </a:prstGeo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717" y="608513"/>
            <a:ext cx="10974913" cy="705731"/>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40131" y="914569"/>
            <a:ext cx="1044544" cy="5030131"/>
          </a:xfrm>
          <a:prstGeom prst="rect">
            <a:avLst/>
          </a:prstGeo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876" y="914569"/>
            <a:ext cx="9173976" cy="5030131"/>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8035"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8144" y="6315569"/>
            <a:ext cx="3962063" cy="316859"/>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717" y="774143"/>
            <a:ext cx="10978515" cy="5483815"/>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319" y="6315569"/>
            <a:ext cx="2701406" cy="316859"/>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8144" y="6315569"/>
            <a:ext cx="3962063" cy="316859"/>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82224" y="6315569"/>
            <a:ext cx="2701406" cy="316859"/>
          </a:xfrm>
          <a:prstGeom prst="rect">
            <a:avLst/>
          </a:prstGeo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9424" y="2484460"/>
            <a:ext cx="9804304" cy="1018989"/>
          </a:xfrm>
          <a:prstGeom prst="rect">
            <a:avLst/>
          </a:prstGeo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9424" y="3561059"/>
            <a:ext cx="9804304" cy="471687"/>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wrap="square"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647" y="1429650"/>
            <a:ext cx="10974068" cy="381706"/>
          </a:xfrm>
        </p:spPr>
        <p:txBody>
          <a:bodyPr wrap="square"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单击此处编辑副标题</a:t>
            </a:r>
            <a:endParaRPr lang="en-US" altLang="zh-CN" dirty="0"/>
          </a:p>
        </p:txBody>
      </p:sp>
      <p:sp>
        <p:nvSpPr>
          <p:cNvPr id="7" name="日期占位符 6"/>
          <p:cNvSpPr>
            <a:spLocks noGrp="1"/>
          </p:cNvSpPr>
          <p:nvPr>
            <p:ph type="dt" sz="half" idx="10"/>
            <p:custDataLst>
              <p:tags r:id="rId4"/>
            </p:custDataLst>
          </p:nvPr>
        </p:nvSpPr>
        <p:spPr>
          <a:xfrm>
            <a:off x="612319" y="6315569"/>
            <a:ext cx="2701406" cy="316859"/>
          </a:xfrm>
        </p:spPr>
        <p:txBody>
          <a:bodyPr wrap="square">
            <a:normAutofit/>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a:xfrm>
            <a:off x="4118144" y="6315569"/>
            <a:ext cx="3962063" cy="316859"/>
          </a:xfrm>
        </p:spPr>
        <p:txBody>
          <a:bodyPr/>
          <a:lstStyle/>
          <a:p>
            <a:endParaRPr lang="zh-CN" altLang="en-US"/>
          </a:p>
        </p:txBody>
      </p:sp>
      <p:sp>
        <p:nvSpPr>
          <p:cNvPr id="9" name="灯片编号占位符 8"/>
          <p:cNvSpPr>
            <a:spLocks noGrp="1"/>
          </p:cNvSpPr>
          <p:nvPr>
            <p:ph type="sldNum" sz="quarter" idx="12"/>
            <p:custDataLst>
              <p:tags r:id="rId6"/>
            </p:custDataLst>
          </p:nvPr>
        </p:nvSpPr>
        <p:spPr>
          <a:xfrm>
            <a:off x="8882224" y="6315569"/>
            <a:ext cx="2701406" cy="316859"/>
          </a:xfrm>
        </p:spPr>
        <p:txBody>
          <a:bodyPr wrap="square">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9" Type="http://schemas.openxmlformats.org/officeDocument/2006/relationships/theme" Target="../theme/theme3.xml"/><Relationship Id="rId18" Type="http://schemas.openxmlformats.org/officeDocument/2006/relationships/tags" Target="../tags/tag72.xml"/><Relationship Id="rId17" Type="http://schemas.openxmlformats.org/officeDocument/2006/relationships/image" Target="../media/image1.png"/><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slideLayout" Target="../slideLayouts/slideLayout47.xml"/><Relationship Id="rId7" Type="http://schemas.openxmlformats.org/officeDocument/2006/relationships/slideLayout" Target="../slideLayouts/slideLayout46.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1" Type="http://schemas.openxmlformats.org/officeDocument/2006/relationships/theme" Target="../theme/theme4.xml"/><Relationship Id="rId20" Type="http://schemas.openxmlformats.org/officeDocument/2006/relationships/tags" Target="../tags/tag156.xml"/><Relationship Id="rId2" Type="http://schemas.openxmlformats.org/officeDocument/2006/relationships/slideLayout" Target="../slideLayouts/slideLayout41.xml"/><Relationship Id="rId19" Type="http://schemas.openxmlformats.org/officeDocument/2006/relationships/tags" Target="../tags/tag155.xml"/><Relationship Id="rId18" Type="http://schemas.openxmlformats.org/officeDocument/2006/relationships/tags" Target="../tags/tag154.xml"/><Relationship Id="rId17" Type="http://schemas.openxmlformats.org/officeDocument/2006/relationships/tags" Target="../tags/tag153.xml"/><Relationship Id="rId16" Type="http://schemas.openxmlformats.org/officeDocument/2006/relationships/tags" Target="../tags/tag152.xml"/><Relationship Id="rId15" Type="http://schemas.openxmlformats.org/officeDocument/2006/relationships/tags" Target="../tags/tag151.xml"/><Relationship Id="rId14" Type="http://schemas.openxmlformats.org/officeDocument/2006/relationships/tags" Target="../tags/tag150.xml"/><Relationship Id="rId13" Type="http://schemas.openxmlformats.org/officeDocument/2006/relationships/image" Target="../media/image9.png"/><Relationship Id="rId12" Type="http://schemas.openxmlformats.org/officeDocument/2006/relationships/tags" Target="../tags/tag149.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2" Type="http://schemas.openxmlformats.org/officeDocument/2006/relationships/theme" Target="../theme/theme5.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0.xml"/><Relationship Id="rId8" Type="http://schemas.openxmlformats.org/officeDocument/2006/relationships/slideLayout" Target="../slideLayouts/slideLayout69.xml"/><Relationship Id="rId7" Type="http://schemas.openxmlformats.org/officeDocument/2006/relationships/slideLayout" Target="../slideLayouts/slideLayout68.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3" Type="http://schemas.openxmlformats.org/officeDocument/2006/relationships/slideLayout" Target="../slideLayouts/slideLayout64.xml"/><Relationship Id="rId2" Type="http://schemas.openxmlformats.org/officeDocument/2006/relationships/slideLayout" Target="../slideLayouts/slideLayout63.xml"/><Relationship Id="rId19" Type="http://schemas.openxmlformats.org/officeDocument/2006/relationships/theme" Target="../theme/theme6.xml"/><Relationship Id="rId18" Type="http://schemas.openxmlformats.org/officeDocument/2006/relationships/tags" Target="../tags/tag228.xml"/><Relationship Id="rId17" Type="http://schemas.openxmlformats.org/officeDocument/2006/relationships/image" Target="../media/image1.png"/><Relationship Id="rId16" Type="http://schemas.openxmlformats.org/officeDocument/2006/relationships/slideLayout" Target="../slideLayouts/slideLayout77.xml"/><Relationship Id="rId15" Type="http://schemas.openxmlformats.org/officeDocument/2006/relationships/slideLayout" Target="../slideLayouts/slideLayout76.xml"/><Relationship Id="rId14" Type="http://schemas.openxmlformats.org/officeDocument/2006/relationships/slideLayout" Target="../slideLayouts/slideLayout75.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1" Type="http://schemas.openxmlformats.org/officeDocument/2006/relationships/slideLayout" Target="../slideLayouts/slideLayout72.xml"/><Relationship Id="rId10" Type="http://schemas.openxmlformats.org/officeDocument/2006/relationships/slideLayout" Target="../slideLayouts/slideLayout71.xml"/><Relationship Id="rId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3A4187"/>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0775" y="330107"/>
            <a:ext cx="485233" cy="4852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noFill/>
        </p:spPr>
        <p:txBody>
          <a:bodyPr wrap="square" lIns="0" tIns="0" rIns="0" bIns="0"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6851570" y="332656"/>
            <a:ext cx="3591005"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0" dirty="0" smtClean="0">
                <a:latin typeface="微软雅黑" panose="020B0503020204020204" pitchFamily="34" charset="-122"/>
                <a:ea typeface="微软雅黑" panose="020B0503020204020204" pitchFamily="34" charset="-122"/>
              </a:rPr>
              <a:t>项目</a:t>
            </a:r>
            <a:r>
              <a:rPr lang="en-US" altLang="zh-CN" sz="1800" b="0" dirty="0" smtClean="0">
                <a:latin typeface="微软雅黑" panose="020B0503020204020204" pitchFamily="34" charset="-122"/>
                <a:ea typeface="微软雅黑" panose="020B0503020204020204" pitchFamily="34" charset="-122"/>
              </a:rPr>
              <a:t>8 </a:t>
            </a:r>
            <a:r>
              <a:rPr lang="zh-CN" altLang="en-US" sz="1800" b="0" dirty="0" smtClean="0">
                <a:latin typeface="微软雅黑" panose="020B0503020204020204" pitchFamily="34" charset="-122"/>
                <a:ea typeface="微软雅黑" panose="020B0503020204020204" pitchFamily="34" charset="-122"/>
              </a:rPr>
              <a:t>配置</a:t>
            </a:r>
            <a:r>
              <a:rPr lang="zh-CN" altLang="en-US" sz="1800" b="0" dirty="0">
                <a:latin typeface="微软雅黑" panose="020B0503020204020204" pitchFamily="34" charset="-122"/>
                <a:ea typeface="微软雅黑" panose="020B0503020204020204" pitchFamily="34" charset="-122"/>
              </a:rPr>
              <a:t>与管理</a:t>
            </a:r>
            <a:r>
              <a:rPr lang="en-US" altLang="zh-CN" sz="1800" b="0" dirty="0">
                <a:latin typeface="微软雅黑" panose="020B0503020204020204" pitchFamily="34" charset="-122"/>
                <a:ea typeface="微软雅黑" panose="020B0503020204020204" pitchFamily="34" charset="-122"/>
              </a:rPr>
              <a:t>Apache</a:t>
            </a:r>
            <a:r>
              <a:rPr lang="zh-CN" altLang="en-US" sz="1800" b="0" dirty="0">
                <a:latin typeface="微软雅黑" panose="020B0503020204020204" pitchFamily="34" charset="-122"/>
                <a:ea typeface="微软雅黑" panose="020B0503020204020204" pitchFamily="34" charset="-122"/>
              </a:rPr>
              <a:t>服务器</a:t>
            </a:r>
            <a:endParaRPr lang="zh-CN" altLang="en-US" sz="1800" b="0" dirty="0">
              <a:latin typeface="微软雅黑" panose="020B0503020204020204" pitchFamily="34" charset="-122"/>
              <a:ea typeface="微软雅黑" panose="020B0503020204020204"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37" y="365193"/>
            <a:ext cx="10521077" cy="1325808"/>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637" y="1825963"/>
            <a:ext cx="10521077" cy="435214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637" y="6357527"/>
            <a:ext cx="2744629" cy="365193"/>
          </a:xfrm>
          <a:prstGeom prst="rect">
            <a:avLst/>
          </a:prstGeom>
        </p:spPr>
        <p:txBody>
          <a:bodyPr vert="horz" lIns="91440" tIns="45720" rIns="91440" bIns="45720" rtlCol="0" anchor="ctr"/>
          <a:lstStyle>
            <a:lvl1pPr algn="l">
              <a:defRPr sz="1200">
                <a:solidFill>
                  <a:schemeClr val="tx1">
                    <a:tint val="75000"/>
                  </a:schemeClr>
                </a:solidFill>
              </a:defRPr>
            </a:lvl1pPr>
          </a:lstStyle>
          <a:p>
            <a:fld id="{22F8E11F-A8D0-4C35-814A-C0CCC24ED987}" type="datetimeFigureOut">
              <a:rPr lang="zh-CN" altLang="en-US" smtClean="0"/>
            </a:fld>
            <a:endParaRPr lang="zh-CN" altLang="en-US"/>
          </a:p>
        </p:txBody>
      </p:sp>
      <p:sp>
        <p:nvSpPr>
          <p:cNvPr id="5" name="页脚占位符 4"/>
          <p:cNvSpPr>
            <a:spLocks noGrp="1"/>
          </p:cNvSpPr>
          <p:nvPr>
            <p:ph type="ftr" sz="quarter" idx="3"/>
          </p:nvPr>
        </p:nvSpPr>
        <p:spPr>
          <a:xfrm>
            <a:off x="4040703" y="6357527"/>
            <a:ext cx="4116943" cy="36519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5085" y="6357527"/>
            <a:ext cx="2744629" cy="365193"/>
          </a:xfrm>
          <a:prstGeom prst="rect">
            <a:avLst/>
          </a:prstGeom>
        </p:spPr>
        <p:txBody>
          <a:bodyPr vert="horz" lIns="91440" tIns="45720" rIns="91440" bIns="45720" rtlCol="0" anchor="ctr"/>
          <a:lstStyle>
            <a:lvl1pPr algn="r">
              <a:defRPr sz="1200">
                <a:solidFill>
                  <a:schemeClr val="tx1">
                    <a:tint val="75000"/>
                  </a:schemeClr>
                </a:solidFill>
              </a:defRPr>
            </a:lvl1pPr>
          </a:lstStyle>
          <a:p>
            <a:fld id="{2D479051-DF4B-484A-878C-DADF26DB6B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7"/>
          <a:stretch>
            <a:fillRect/>
          </a:stretch>
        </p:blipFill>
        <p:spPr>
          <a:xfrm>
            <a:off x="-21601" y="-24770"/>
            <a:ext cx="12219951" cy="6882134"/>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8035"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5"/>
          <p:cNvPicPr>
            <a:picLocks noChangeAspect="1"/>
          </p:cNvPicPr>
          <p:nvPr userDrawn="1">
            <p:custDataLst>
              <p:tags r:id="rId12"/>
            </p:custDataLst>
          </p:nvPr>
        </p:nvPicPr>
        <p:blipFill>
          <a:blip r:embed="rId13" cstate="screen">
            <a:alphaModFix amt="3000"/>
          </a:blip>
          <a:stretch>
            <a:fillRect/>
          </a:stretch>
        </p:blipFill>
        <p:spPr>
          <a:xfrm>
            <a:off x="6253417" y="545870"/>
            <a:ext cx="5769464" cy="5767530"/>
          </a:xfrm>
          <a:prstGeom prst="rect">
            <a:avLst/>
          </a:prstGeom>
          <a:effectLst/>
        </p:spPr>
      </p:pic>
      <p:sp>
        <p:nvSpPr>
          <p:cNvPr id="10" name="矩形 9"/>
          <p:cNvSpPr/>
          <p:nvPr userDrawn="1">
            <p:custDataLst>
              <p:tags r:id="rId14"/>
            </p:custDataLst>
          </p:nvPr>
        </p:nvSpPr>
        <p:spPr>
          <a:xfrm>
            <a:off x="0" y="0"/>
            <a:ext cx="12198350" cy="6859270"/>
          </a:xfrm>
          <a:prstGeom prst="rect">
            <a:avLst/>
          </a:prstGeom>
          <a:gradFill flip="none" rotWithShape="1">
            <a:gsLst>
              <a:gs pos="100000">
                <a:schemeClr val="accent1">
                  <a:lumMod val="20000"/>
                  <a:lumOff val="80000"/>
                  <a:alpha val="44000"/>
                </a:schemeClr>
              </a:gs>
              <a:gs pos="42000">
                <a:schemeClr val="bg1">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占位符 1"/>
          <p:cNvSpPr>
            <a:spLocks noGrp="1"/>
          </p:cNvSpPr>
          <p:nvPr>
            <p:ph type="title"/>
            <p:custDataLst>
              <p:tags r:id="rId15"/>
            </p:custDataLst>
          </p:nvPr>
        </p:nvSpPr>
        <p:spPr>
          <a:xfrm>
            <a:off x="696322" y="360067"/>
            <a:ext cx="10805625" cy="720133"/>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96322" y="1301990"/>
            <a:ext cx="10805625" cy="4874528"/>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7"/>
            </p:custDataLst>
          </p:nvPr>
        </p:nvSpPr>
        <p:spPr>
          <a:xfrm>
            <a:off x="696322" y="6357527"/>
            <a:ext cx="2744629" cy="365193"/>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040703" y="6357527"/>
            <a:ext cx="4116943" cy="365193"/>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758542" y="6357527"/>
            <a:ext cx="2744629" cy="365193"/>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8" name="KSO_TEMPLATE" hidden="1"/>
          <p:cNvSpPr/>
          <p:nvPr userDrawn="1">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3A4187"/>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0775" y="330107"/>
            <a:ext cx="485233" cy="4852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noFill/>
        </p:spPr>
        <p:txBody>
          <a:bodyPr wrap="square" lIns="0" tIns="0" rIns="0" bIns="0"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7"/>
          <a:stretch>
            <a:fillRect/>
          </a:stretch>
        </p:blipFill>
        <p:spPr>
          <a:xfrm>
            <a:off x="-21601" y="-24770"/>
            <a:ext cx="12219951" cy="6882134"/>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8035"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hyperlink" Target="http://127.0.0.1/" TargetMode="Externa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22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2.png"/><Relationship Id="rId1" Type="http://schemas.openxmlformats.org/officeDocument/2006/relationships/hyperlink" Target="http://192.168.10.1/"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5.png"/><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6.pn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2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tags" Target="../tags/tag23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tags" Target="../tags/tag2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image" Target="../media/image24.png"/><Relationship Id="rId1" Type="http://schemas.openxmlformats.org/officeDocument/2006/relationships/image" Target="../media/image23.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926" y="1977756"/>
            <a:ext cx="12221568" cy="26649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84" name=" 184"/>
          <p:cNvSpPr/>
          <p:nvPr/>
        </p:nvSpPr>
        <p:spPr>
          <a:xfrm>
            <a:off x="-551776" y="-745628"/>
            <a:ext cx="3165426" cy="3165426"/>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84"/>
          <p:cNvSpPr/>
          <p:nvPr/>
        </p:nvSpPr>
        <p:spPr>
          <a:xfrm>
            <a:off x="426940" y="1188305"/>
            <a:ext cx="3804354" cy="3804354"/>
          </a:xfrm>
          <a:prstGeom prst="ellipse">
            <a:avLst/>
          </a:prstGeom>
          <a:blipFill rotWithShape="1">
            <a:blip r:embed="rId1"/>
            <a:stretch>
              <a:fillRect/>
            </a:stretch>
          </a:blipFill>
          <a:ln w="63500">
            <a:solidFill>
              <a:schemeClr val="accent2"/>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 184"/>
          <p:cNvSpPr/>
          <p:nvPr/>
        </p:nvSpPr>
        <p:spPr>
          <a:xfrm>
            <a:off x="342469" y="4992659"/>
            <a:ext cx="1377570" cy="1377570"/>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 184"/>
          <p:cNvSpPr/>
          <p:nvPr/>
        </p:nvSpPr>
        <p:spPr>
          <a:xfrm>
            <a:off x="3734632" y="4353731"/>
            <a:ext cx="1377570" cy="1377570"/>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 184"/>
          <p:cNvSpPr/>
          <p:nvPr/>
        </p:nvSpPr>
        <p:spPr>
          <a:xfrm>
            <a:off x="3477410" y="586214"/>
            <a:ext cx="1121618" cy="112161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 184"/>
          <p:cNvSpPr/>
          <p:nvPr/>
        </p:nvSpPr>
        <p:spPr>
          <a:xfrm>
            <a:off x="4444694" y="1482364"/>
            <a:ext cx="937434" cy="9374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矩形 259"/>
          <p:cNvSpPr>
            <a:spLocks noChangeArrowheads="1"/>
          </p:cNvSpPr>
          <p:nvPr/>
        </p:nvSpPr>
        <p:spPr bwMode="auto">
          <a:xfrm>
            <a:off x="5162072" y="2044384"/>
            <a:ext cx="6727773" cy="184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6000" b="1" dirty="0">
                <a:solidFill>
                  <a:schemeClr val="bg1"/>
                </a:solidFill>
                <a:effectLst>
                  <a:outerShdw blurRad="38100" dist="38100" dir="2700000" algn="tl">
                    <a:srgbClr val="000000">
                      <a:alpha val="43137"/>
                    </a:srgbClr>
                  </a:outerShdw>
                </a:effectLst>
                <a:cs typeface="Arial" panose="020B0604020202020204" pitchFamily="34" charset="0"/>
              </a:rPr>
              <a:t>项目</a:t>
            </a:r>
            <a:r>
              <a:rPr lang="en-US" altLang="zh-CN" sz="6000" b="1" dirty="0">
                <a:solidFill>
                  <a:schemeClr val="bg1"/>
                </a:solidFill>
                <a:effectLst>
                  <a:outerShdw blurRad="38100" dist="38100" dir="2700000" algn="tl">
                    <a:srgbClr val="000000">
                      <a:alpha val="43137"/>
                    </a:srgbClr>
                  </a:outerShdw>
                </a:effectLst>
                <a:cs typeface="Arial" panose="020B0604020202020204" pitchFamily="34" charset="0"/>
              </a:rPr>
              <a:t>11 </a:t>
            </a:r>
            <a:r>
              <a:rPr lang="zh-CN" altLang="en-US" sz="6000" b="1" dirty="0">
                <a:solidFill>
                  <a:schemeClr val="bg1"/>
                </a:solidFill>
                <a:sym typeface="+mn-ea"/>
              </a:rPr>
              <a:t>配置与管理</a:t>
            </a:r>
            <a:r>
              <a:rPr lang="en-US" altLang="zh-CN" sz="6000" b="1" dirty="0">
                <a:solidFill>
                  <a:schemeClr val="bg1"/>
                </a:solidFill>
                <a:sym typeface="+mn-ea"/>
              </a:rPr>
              <a:t>Apache</a:t>
            </a:r>
            <a:r>
              <a:rPr lang="zh-CN" altLang="en-US" sz="6000" b="1" dirty="0">
                <a:solidFill>
                  <a:schemeClr val="bg1"/>
                </a:solidFill>
                <a:sym typeface="+mn-ea"/>
              </a:rPr>
              <a:t>服务器</a:t>
            </a:r>
            <a:endParaRPr lang="en-US" sz="60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p:transition advTm="3604">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4"/>
                                        </p:tgtEl>
                                        <p:attrNameLst>
                                          <p:attrName>style.visibility</p:attrName>
                                        </p:attrNameLst>
                                      </p:cBhvr>
                                      <p:to>
                                        <p:strVal val="visible"/>
                                      </p:to>
                                    </p:set>
                                    <p:anim calcmode="lin" valueType="num">
                                      <p:cBhvr>
                                        <p:cTn id="12" dur="1000" fill="hold"/>
                                        <p:tgtEl>
                                          <p:spTgt spid="184"/>
                                        </p:tgtEl>
                                        <p:attrNameLst>
                                          <p:attrName>ppt_w</p:attrName>
                                        </p:attrNameLst>
                                      </p:cBhvr>
                                      <p:tavLst>
                                        <p:tav tm="0">
                                          <p:val>
                                            <p:fltVal val="0"/>
                                          </p:val>
                                        </p:tav>
                                        <p:tav tm="100000">
                                          <p:val>
                                            <p:strVal val="#ppt_w"/>
                                          </p:val>
                                        </p:tav>
                                      </p:tavLst>
                                    </p:anim>
                                    <p:anim calcmode="lin" valueType="num">
                                      <p:cBhvr>
                                        <p:cTn id="13" dur="1000" fill="hold"/>
                                        <p:tgtEl>
                                          <p:spTgt spid="184"/>
                                        </p:tgtEl>
                                        <p:attrNameLst>
                                          <p:attrName>ppt_h</p:attrName>
                                        </p:attrNameLst>
                                      </p:cBhvr>
                                      <p:tavLst>
                                        <p:tav tm="0">
                                          <p:val>
                                            <p:fltVal val="0"/>
                                          </p:val>
                                        </p:tav>
                                        <p:tav tm="100000">
                                          <p:val>
                                            <p:strVal val="#ppt_h"/>
                                          </p:val>
                                        </p:tav>
                                      </p:tavLst>
                                    </p:anim>
                                    <p:animEffect transition="in" filter="fade">
                                      <p:cBhvr>
                                        <p:cTn id="14" dur="1000"/>
                                        <p:tgtEl>
                                          <p:spTgt spid="18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Effect transition="in" filter="fade">
                                      <p:cBhvr>
                                        <p:cTn id="24" dur="10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Effect transition="in" filter="fade">
                                      <p:cBhvr>
                                        <p:cTn id="34" dur="1000"/>
                                        <p:tgtEl>
                                          <p:spTgt spid="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1000"/>
                                        <p:tgtEl>
                                          <p:spTgt spid="4"/>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10"/>
                                        </p:tgtEl>
                                        <p:attrNameLst>
                                          <p:attrName>ppt_y</p:attrName>
                                        </p:attrNameLst>
                                      </p:cBhvr>
                                      <p:tavLst>
                                        <p:tav tm="0">
                                          <p:val>
                                            <p:strVal val="#ppt_y"/>
                                          </p:val>
                                        </p:tav>
                                        <p:tav tm="100000">
                                          <p:val>
                                            <p:strVal val="#ppt_y"/>
                                          </p:val>
                                        </p:tav>
                                      </p:tavLst>
                                    </p:anim>
                                    <p:anim calcmode="lin" valueType="num">
                                      <p:cBhvr>
                                        <p:cTn id="42" dur="1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10"/>
                                        </p:tgtEl>
                                      </p:cBhvr>
                                    </p:animEffect>
                                  </p:childTnLst>
                                </p:cTn>
                              </p:par>
                              <p:par>
                                <p:cTn id="45" presetID="26" presetClass="emph" presetSubtype="0" fill="hold" grpId="1" nodeType="withEffect">
                                  <p:stCondLst>
                                    <p:cond delay="0"/>
                                  </p:stCondLst>
                                  <p:iterate type="lt">
                                    <p:tmPct val="0"/>
                                  </p:iterate>
                                  <p:childTnLst>
                                    <p:animEffect transition="out" filter="fade">
                                      <p:cBhvr>
                                        <p:cTn id="46" dur="1000" tmFilter="0, 0; .2, .5; .8, .5; 1, 0"/>
                                        <p:tgtEl>
                                          <p:spTgt spid="10"/>
                                        </p:tgtEl>
                                      </p:cBhvr>
                                    </p:animEffect>
                                    <p:animScale>
                                      <p:cBhvr>
                                        <p:cTn id="47"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84" grpId="0" bldLvl="0" animBg="1"/>
      <p:bldP spid="5" grpId="0" bldLvl="0" animBg="1"/>
      <p:bldP spid="6" grpId="0" bldLvl="0" animBg="1"/>
      <p:bldP spid="7" grpId="0" bldLvl="0" animBg="1"/>
      <p:bldP spid="8" grpId="0" bldLvl="0" animBg="1"/>
      <p:bldP spid="9" grpId="0" bldLvl="0" animBg="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5066429" y="3485577"/>
            <a:ext cx="1772638" cy="369353"/>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TextBox 1"/>
          <p:cNvSpPr txBox="1"/>
          <p:nvPr/>
        </p:nvSpPr>
        <p:spPr>
          <a:xfrm>
            <a:off x="5133472" y="2777709"/>
            <a:ext cx="1705595" cy="350886"/>
          </a:xfrm>
          <a:prstGeom prst="rect">
            <a:avLst/>
          </a:prstGeom>
          <a:noFill/>
        </p:spPr>
        <p:txBody>
          <a:bodyPr wrap="none" lIns="0" tIns="0" rIns="0" bIns="60981" rtlCol="0">
            <a:spAutoFit/>
          </a:bodyPr>
          <a:lstStyle/>
          <a:p>
            <a:pPr marL="0" marR="0" lvl="0" indent="0" algn="l" defTabSz="1219200" rtl="0" eaLnBrk="1" fontAlgn="auto" latinLnBrk="0" hangingPunct="1">
              <a:lnSpc>
                <a:spcPts val="2400"/>
              </a:lnSpc>
              <a:spcBef>
                <a:spcPts val="0"/>
              </a:spcBef>
              <a:spcAft>
                <a:spcPts val="0"/>
              </a:spcAft>
              <a:buClrTx/>
              <a:buSzTx/>
              <a:buFontTx/>
              <a:buNone/>
              <a:defRPr/>
            </a:pPr>
            <a:r>
              <a:rPr lang="zh-CN" altLang="en-US" sz="1900" dirty="0">
                <a:solidFill>
                  <a:srgbClr val="656D8D"/>
                </a:solidFill>
                <a:latin typeface="Microsoft YaHei UI" panose="020B0503020204020204" pitchFamily="18" charset="-122"/>
                <a:ea typeface="微软雅黑" panose="020B0503020204020204" pitchFamily="34" charset="-122"/>
              </a:rPr>
              <a:t>项目设计与准备</a:t>
            </a:r>
            <a:endParaRPr lang="zh-CN" altLang="en-US" sz="1900" dirty="0">
              <a:solidFill>
                <a:srgbClr val="656D8D"/>
              </a:solidFill>
              <a:latin typeface="Microsoft YaHei UI" panose="020B0503020204020204" pitchFamily="18" charset="-122"/>
              <a:ea typeface="微软雅黑" panose="020B0503020204020204" pitchFamily="34" charset="-122"/>
            </a:endParaRPr>
          </a:p>
        </p:txBody>
      </p:sp>
      <p:sp>
        <p:nvSpPr>
          <p:cNvPr id="18" name="TextBox 1"/>
          <p:cNvSpPr txBox="1"/>
          <p:nvPr/>
        </p:nvSpPr>
        <p:spPr>
          <a:xfrm>
            <a:off x="5133472" y="2069841"/>
            <a:ext cx="1461939" cy="350886"/>
          </a:xfrm>
          <a:prstGeom prst="rect">
            <a:avLst/>
          </a:prstGeom>
          <a:noFill/>
        </p:spPr>
        <p:txBody>
          <a:bodyPr wrap="none" lIns="0" tIns="0" rIns="0" bIns="60981" rtlCol="0">
            <a:spAutoFit/>
          </a:bodyPr>
          <a:lstStyle/>
          <a:p>
            <a:pPr marL="0" marR="0" lvl="0" indent="0" algn="l" defTabSz="1219200" rtl="0" eaLnBrk="1" fontAlgn="auto" latinLnBrk="0" hangingPunct="1">
              <a:lnSpc>
                <a:spcPts val="2400"/>
              </a:lnSpc>
              <a:spcBef>
                <a:spcPts val="0"/>
              </a:spcBef>
              <a:spcAft>
                <a:spcPts val="0"/>
              </a:spcAft>
              <a:buClrTx/>
              <a:buSzTx/>
              <a:buFontTx/>
              <a:buNone/>
              <a:defRPr/>
            </a:pPr>
            <a:r>
              <a:rPr lang="zh-CN" altLang="en-US" sz="1900" dirty="0">
                <a:solidFill>
                  <a:srgbClr val="656D8D"/>
                </a:solidFill>
                <a:latin typeface="Microsoft YaHei UI" panose="020B0503020204020204" pitchFamily="18" charset="-122"/>
                <a:ea typeface="微软雅黑" panose="020B0503020204020204" pitchFamily="34" charset="-122"/>
              </a:rPr>
              <a:t>项目知识准备</a:t>
            </a:r>
            <a:endParaRPr lang="zh-CN" altLang="en-US" sz="1900" dirty="0">
              <a:solidFill>
                <a:srgbClr val="656D8D"/>
              </a:solidFill>
              <a:latin typeface="Microsoft YaHei UI" panose="020B0503020204020204" pitchFamily="18" charset="-122"/>
              <a:ea typeface="微软雅黑" panose="020B0503020204020204" pitchFamily="34" charset="-122"/>
            </a:endParaRPr>
          </a:p>
        </p:txBody>
      </p:sp>
      <p:sp>
        <p:nvSpPr>
          <p:cNvPr id="48" name="TextBox 1"/>
          <p:cNvSpPr txBox="1"/>
          <p:nvPr/>
        </p:nvSpPr>
        <p:spPr>
          <a:xfrm>
            <a:off x="5176004" y="3531486"/>
            <a:ext cx="974626" cy="350886"/>
          </a:xfrm>
          <a:prstGeom prst="rect">
            <a:avLst/>
          </a:prstGeom>
          <a:noFill/>
        </p:spPr>
        <p:txBody>
          <a:bodyPr wrap="none" lIns="0" tIns="0" rIns="0" bIns="60981" rtlCol="0">
            <a:spAutoFit/>
          </a:bodyPr>
          <a:lstStyle/>
          <a:p>
            <a:pPr marL="0" marR="0" lvl="0" indent="0" algn="l" defTabSz="1219200" rtl="0" eaLnBrk="1" fontAlgn="auto" latinLnBrk="0" hangingPunct="1">
              <a:lnSpc>
                <a:spcPts val="2400"/>
              </a:lnSpc>
              <a:spcBef>
                <a:spcPts val="0"/>
              </a:spcBef>
              <a:spcAft>
                <a:spcPts val="0"/>
              </a:spcAft>
              <a:buClrTx/>
              <a:buSzTx/>
              <a:buFontTx/>
              <a:buNone/>
              <a:defRPr/>
            </a:pPr>
            <a:r>
              <a:rPr kumimoji="0" lang="zh-CN" altLang="en-US" sz="1900" b="0" i="0" u="none" strike="noStrike" kern="1200" cap="none" spc="0" normalizeH="0" baseline="0" noProof="0" dirty="0">
                <a:ln>
                  <a:noFill/>
                </a:ln>
                <a:solidFill>
                  <a:schemeClr val="bg1"/>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rPr>
              <a:t>项目</a:t>
            </a:r>
            <a:r>
              <a:rPr lang="zh-CN" altLang="en-US" sz="1900" dirty="0">
                <a:solidFill>
                  <a:schemeClr val="bg1"/>
                </a:solidFill>
                <a:latin typeface="Microsoft YaHei UI" panose="020B0503020204020204" pitchFamily="18" charset="-122"/>
                <a:ea typeface="微软雅黑" panose="020B0503020204020204" pitchFamily="34" charset="-122"/>
              </a:rPr>
              <a:t>实施</a:t>
            </a:r>
            <a:endParaRPr lang="zh-CN" altLang="en-US" sz="1900" dirty="0">
              <a:solidFill>
                <a:schemeClr val="bg1"/>
              </a:solidFill>
              <a:latin typeface="Microsoft YaHei UI" panose="020B0503020204020204" pitchFamily="18" charset="-122"/>
              <a:ea typeface="微软雅黑" panose="020B0503020204020204" pitchFamily="34" charset="-122"/>
            </a:endParaRPr>
          </a:p>
        </p:txBody>
      </p:sp>
      <p:sp>
        <p:nvSpPr>
          <p:cNvPr id="50" name="TextBox 1"/>
          <p:cNvSpPr txBox="1"/>
          <p:nvPr/>
        </p:nvSpPr>
        <p:spPr>
          <a:xfrm>
            <a:off x="5123624" y="4281352"/>
            <a:ext cx="3703065" cy="350886"/>
          </a:xfrm>
          <a:prstGeom prst="rect">
            <a:avLst/>
          </a:prstGeom>
          <a:noFill/>
        </p:spPr>
        <p:txBody>
          <a:bodyPr wrap="none" lIns="0" tIns="0" rIns="0" bIns="60981" rtlCol="0">
            <a:spAutoFit/>
          </a:bodyPr>
          <a:lstStyle/>
          <a:p>
            <a:pPr marL="0" marR="0" lvl="0" indent="0" algn="l" defTabSz="1219200" rtl="0" eaLnBrk="1" fontAlgn="auto" latinLnBrk="0" hangingPunct="1">
              <a:lnSpc>
                <a:spcPts val="2400"/>
              </a:lnSpc>
              <a:spcBef>
                <a:spcPts val="0"/>
              </a:spcBef>
              <a:spcAft>
                <a:spcPts val="0"/>
              </a:spcAft>
              <a:buClrTx/>
              <a:buSzTx/>
              <a:buFontTx/>
              <a:buNone/>
              <a:defRPr/>
            </a:pPr>
            <a:r>
              <a:rPr kumimoji="0" lang="zh-CN" altLang="en-US" sz="1900" b="0" i="0" u="none" strike="noStrike" kern="1200" cap="none" spc="0" normalizeH="0" baseline="0" noProof="0" dirty="0">
                <a:ln>
                  <a:noFill/>
                </a:ln>
                <a:solidFill>
                  <a:srgbClr val="656D8D"/>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rPr>
              <a:t>项目实录：配置与管理</a:t>
            </a:r>
            <a:r>
              <a:rPr kumimoji="0" lang="en-US" altLang="zh-CN" sz="1900" b="0" i="0" u="none" strike="noStrike" kern="1200" cap="none" spc="0" normalizeH="0" baseline="0" noProof="0" dirty="0">
                <a:ln>
                  <a:noFill/>
                </a:ln>
                <a:solidFill>
                  <a:srgbClr val="656D8D"/>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rPr>
              <a:t>Web</a:t>
            </a:r>
            <a:r>
              <a:rPr kumimoji="0" lang="zh-CN" altLang="en-US" sz="1900" b="0" i="0" u="none" strike="noStrike" kern="1200" cap="none" spc="0" normalizeH="0" baseline="0" noProof="0" dirty="0">
                <a:ln>
                  <a:noFill/>
                </a:ln>
                <a:solidFill>
                  <a:srgbClr val="656D8D"/>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rPr>
              <a:t>服务器</a:t>
            </a:r>
            <a:endParaRPr kumimoji="0" lang="zh-CN" altLang="en-US" sz="1900" b="0" i="0" u="none" strike="noStrike" kern="1200" cap="none" spc="0" normalizeH="0" baseline="0" noProof="0" dirty="0">
              <a:ln>
                <a:noFill/>
              </a:ln>
              <a:solidFill>
                <a:srgbClr val="656D8D"/>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endParaRPr>
          </a:p>
        </p:txBody>
      </p:sp>
      <p:sp>
        <p:nvSpPr>
          <p:cNvPr id="51" name="Freeform 3"/>
          <p:cNvSpPr/>
          <p:nvPr/>
        </p:nvSpPr>
        <p:spPr>
          <a:xfrm>
            <a:off x="4700092" y="1642913"/>
            <a:ext cx="79628" cy="3615681"/>
          </a:xfrm>
          <a:custGeom>
            <a:avLst/>
            <a:gdLst>
              <a:gd name="connsiteX0" fmla="*/ 6350 w 21844"/>
              <a:gd name="connsiteY0" fmla="*/ 6350 h 879855"/>
              <a:gd name="connsiteX1" fmla="*/ 6350 w 21844"/>
              <a:gd name="connsiteY1" fmla="*/ 873506 h 879855"/>
            </a:gdLst>
            <a:ahLst/>
            <a:cxnLst>
              <a:cxn ang="0">
                <a:pos x="connsiteX0" y="connsiteY0"/>
              </a:cxn>
              <a:cxn ang="1">
                <a:pos x="connsiteX1" y="connsiteY1"/>
              </a:cxn>
            </a:cxnLst>
            <a:rect l="l" t="t" r="r" b="b"/>
            <a:pathLst>
              <a:path w="21844" h="879855">
                <a:moveTo>
                  <a:pt x="6350" y="6350"/>
                </a:moveTo>
                <a:lnTo>
                  <a:pt x="6350" y="873506"/>
                </a:lnTo>
              </a:path>
            </a:pathLst>
          </a:custGeom>
          <a:ln w="12700">
            <a:solidFill>
              <a:srgbClr val="A4B3D8"/>
            </a:solidFill>
            <a:prstDash val="solid"/>
          </a:ln>
        </p:spPr>
        <p:style>
          <a:lnRef idx="1">
            <a:schemeClr val="accent1"/>
          </a:lnRef>
          <a:fillRef idx="0">
            <a:schemeClr val="accent1"/>
          </a:fillRef>
          <a:effectRef idx="0">
            <a:schemeClr val="accent1"/>
          </a:effectRef>
          <a:fontRef idx="minor">
            <a:schemeClr val="tx1"/>
          </a:fontRef>
        </p:style>
        <p:txBody>
          <a:bodyPr lIns="121963" tIns="60981" rIns="121963" bIns="60981"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52" name="Freeform 3"/>
          <p:cNvSpPr/>
          <p:nvPr/>
        </p:nvSpPr>
        <p:spPr>
          <a:xfrm>
            <a:off x="4637406" y="2158484"/>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Freeform 3"/>
          <p:cNvSpPr/>
          <p:nvPr/>
        </p:nvSpPr>
        <p:spPr>
          <a:xfrm>
            <a:off x="4637406" y="2902368"/>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3" name="Freeform 3"/>
          <p:cNvSpPr/>
          <p:nvPr/>
        </p:nvSpPr>
        <p:spPr>
          <a:xfrm>
            <a:off x="4637406" y="3635793"/>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4" name="Freeform 3"/>
          <p:cNvSpPr/>
          <p:nvPr/>
        </p:nvSpPr>
        <p:spPr>
          <a:xfrm>
            <a:off x="4637406" y="4359693"/>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084780" y="1997240"/>
            <a:ext cx="10028789" cy="2743170"/>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1  </a:t>
            </a:r>
            <a:r>
              <a:rPr lang="zh-CN" altLang="en-US" dirty="0"/>
              <a:t>安装、启动与停止</a:t>
            </a:r>
            <a:r>
              <a:rPr lang="en-US" altLang="zh-CN" dirty="0"/>
              <a:t>Apache</a:t>
            </a:r>
            <a:r>
              <a:rPr lang="zh-CN" altLang="en-US" dirty="0"/>
              <a:t>服务</a:t>
            </a:r>
            <a:endParaRPr lang="zh-CN" altLang="en-US" b="0" dirty="0"/>
          </a:p>
        </p:txBody>
      </p:sp>
      <p:sp>
        <p:nvSpPr>
          <p:cNvPr id="2" name="文本框 1"/>
          <p:cNvSpPr txBox="1"/>
          <p:nvPr/>
        </p:nvSpPr>
        <p:spPr>
          <a:xfrm>
            <a:off x="984793" y="1471587"/>
            <a:ext cx="9888772" cy="4808496"/>
          </a:xfrm>
          <a:prstGeom prst="rect">
            <a:avLst/>
          </a:prstGeom>
          <a:noFill/>
        </p:spPr>
        <p:txBody>
          <a:bodyPr wrap="square" rtlCol="0" anchor="t">
            <a:spAutoFit/>
          </a:bodyPr>
          <a:lstStyle/>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1. </a:t>
            </a:r>
            <a:r>
              <a:rPr lang="zh-CN" altLang="en-US" sz="2000" dirty="0">
                <a:solidFill>
                  <a:srgbClr val="4C6062"/>
                </a:solidFill>
                <a:latin typeface="微软雅黑" panose="020B0503020204020204" pitchFamily="34" charset="-122"/>
                <a:ea typeface="微软雅黑" panose="020B0503020204020204" pitchFamily="34" charset="-122"/>
              </a:rPr>
              <a:t>安装</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相关软件</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[root@Server01 ~]# rpm -q httpd</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[root@Server01 ~]# mount /dev/</a:t>
            </a:r>
            <a:r>
              <a:rPr lang="en-US" altLang="zh-CN" sz="2000" dirty="0" err="1">
                <a:solidFill>
                  <a:srgbClr val="4C6062"/>
                </a:solidFill>
                <a:latin typeface="微软雅黑" panose="020B0503020204020204" pitchFamily="34" charset="-122"/>
                <a:ea typeface="微软雅黑" panose="020B0503020204020204" pitchFamily="34" charset="-122"/>
              </a:rPr>
              <a:t>cdrom</a:t>
            </a:r>
            <a:r>
              <a:rPr lang="en-US" altLang="zh-CN" sz="2000" dirty="0">
                <a:solidFill>
                  <a:srgbClr val="4C6062"/>
                </a:solidFill>
                <a:latin typeface="微软雅黑" panose="020B0503020204020204" pitchFamily="34" charset="-122"/>
                <a:ea typeface="微软雅黑" panose="020B0503020204020204" pitchFamily="34" charset="-122"/>
              </a:rPr>
              <a:t> /media</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[root@Server01 ~]# </a:t>
            </a:r>
            <a:r>
              <a:rPr lang="en-US" altLang="zh-CN" sz="2000" dirty="0" err="1">
                <a:solidFill>
                  <a:srgbClr val="4C6062"/>
                </a:solidFill>
                <a:latin typeface="微软雅黑" panose="020B0503020204020204" pitchFamily="34" charset="-122"/>
                <a:ea typeface="微软雅黑" panose="020B0503020204020204" pitchFamily="34" charset="-122"/>
              </a:rPr>
              <a:t>dnf</a:t>
            </a:r>
            <a:r>
              <a:rPr lang="en-US" altLang="zh-CN" sz="2000" dirty="0">
                <a:solidFill>
                  <a:srgbClr val="4C6062"/>
                </a:solidFill>
                <a:latin typeface="微软雅黑" panose="020B0503020204020204" pitchFamily="34" charset="-122"/>
                <a:ea typeface="微软雅黑" panose="020B0503020204020204" pitchFamily="34" charset="-122"/>
              </a:rPr>
              <a:t> clean all 		//</a:t>
            </a:r>
            <a:r>
              <a:rPr lang="zh-CN" altLang="en-US" sz="2000" dirty="0">
                <a:solidFill>
                  <a:srgbClr val="4C6062"/>
                </a:solidFill>
                <a:latin typeface="微软雅黑" panose="020B0503020204020204" pitchFamily="34" charset="-122"/>
                <a:ea typeface="微软雅黑" panose="020B0503020204020204" pitchFamily="34" charset="-122"/>
              </a:rPr>
              <a:t>安装前先清除缓存</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[root@Server01 ~]# </a:t>
            </a:r>
            <a:r>
              <a:rPr lang="en-US" altLang="zh-CN" sz="2000" dirty="0" err="1">
                <a:solidFill>
                  <a:srgbClr val="4C6062"/>
                </a:solidFill>
                <a:latin typeface="微软雅黑" panose="020B0503020204020204" pitchFamily="34" charset="-122"/>
                <a:ea typeface="微软雅黑" panose="020B0503020204020204" pitchFamily="34" charset="-122"/>
              </a:rPr>
              <a:t>dnf</a:t>
            </a:r>
            <a:r>
              <a:rPr lang="en-US" altLang="zh-CN" sz="2000" dirty="0">
                <a:solidFill>
                  <a:srgbClr val="4C6062"/>
                </a:solidFill>
                <a:latin typeface="微软雅黑" panose="020B0503020204020204" pitchFamily="34" charset="-122"/>
                <a:ea typeface="微软雅黑" panose="020B0503020204020204" pitchFamily="34" charset="-122"/>
              </a:rPr>
              <a:t> install httpd -y</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[root@Server01 ~]# rpm -</a:t>
            </a:r>
            <a:r>
              <a:rPr lang="en-US" altLang="zh-CN" sz="2000" dirty="0" err="1">
                <a:solidFill>
                  <a:srgbClr val="4C6062"/>
                </a:solidFill>
                <a:latin typeface="微软雅黑" panose="020B0503020204020204" pitchFamily="34" charset="-122"/>
                <a:ea typeface="微软雅黑" panose="020B0503020204020204" pitchFamily="34" charset="-122"/>
              </a:rPr>
              <a:t>qa|grep</a:t>
            </a:r>
            <a:r>
              <a:rPr lang="en-US" altLang="zh-CN" sz="2000" dirty="0">
                <a:solidFill>
                  <a:srgbClr val="4C6062"/>
                </a:solidFill>
                <a:latin typeface="微软雅黑" panose="020B0503020204020204" pitchFamily="34" charset="-122"/>
                <a:ea typeface="微软雅黑" panose="020B0503020204020204" pitchFamily="34" charset="-122"/>
              </a:rPr>
              <a:t> httpd	//</a:t>
            </a:r>
            <a:r>
              <a:rPr lang="zh-CN" altLang="en-US" sz="2000" dirty="0">
                <a:solidFill>
                  <a:srgbClr val="4C6062"/>
                </a:solidFill>
                <a:latin typeface="微软雅黑" panose="020B0503020204020204" pitchFamily="34" charset="-122"/>
                <a:ea typeface="微软雅黑" panose="020B0503020204020204" pitchFamily="34" charset="-122"/>
              </a:rPr>
              <a:t>检查安装组件是否成功</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启动</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服务的命令如下（重新启动和停止的命令分别是</a:t>
            </a:r>
            <a:r>
              <a:rPr lang="en-US" altLang="zh-CN" sz="2000" dirty="0">
                <a:solidFill>
                  <a:srgbClr val="4C6062"/>
                </a:solidFill>
                <a:latin typeface="微软雅黑" panose="020B0503020204020204" pitchFamily="34" charset="-122"/>
                <a:ea typeface="微软雅黑" panose="020B0503020204020204" pitchFamily="34" charset="-122"/>
              </a:rPr>
              <a:t>restart</a:t>
            </a:r>
            <a:r>
              <a:rPr lang="zh-CN" altLang="en-US" sz="2000" dirty="0">
                <a:solidFill>
                  <a:srgbClr val="4C6062"/>
                </a:solidFill>
                <a:latin typeface="微软雅黑" panose="020B0503020204020204" pitchFamily="34" charset="-122"/>
                <a:ea typeface="微软雅黑" panose="020B0503020204020204" pitchFamily="34" charset="-122"/>
              </a:rPr>
              <a:t>和</a:t>
            </a:r>
            <a:r>
              <a:rPr lang="en-US" altLang="zh-CN" sz="2000" dirty="0">
                <a:solidFill>
                  <a:srgbClr val="4C6062"/>
                </a:solidFill>
                <a:latin typeface="微软雅黑" panose="020B0503020204020204" pitchFamily="34" charset="-122"/>
                <a:ea typeface="微软雅黑" panose="020B0503020204020204" pitchFamily="34" charset="-122"/>
              </a:rPr>
              <a:t>stop</a:t>
            </a:r>
            <a:r>
              <a:rPr lang="zh-CN" altLang="en-US" sz="2000" dirty="0">
                <a:solidFill>
                  <a:srgbClr val="4C6062"/>
                </a:solidFill>
                <a:latin typeface="微软雅黑" panose="020B0503020204020204" pitchFamily="34" charset="-122"/>
                <a:ea typeface="微软雅黑" panose="020B0503020204020204" pitchFamily="34" charset="-122"/>
              </a:rPr>
              <a:t>）：</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[root@Server01 ~]# </a:t>
            </a:r>
            <a:r>
              <a:rPr lang="en-US" altLang="zh-CN" sz="2000" dirty="0" err="1">
                <a:solidFill>
                  <a:srgbClr val="4C6062"/>
                </a:solidFill>
                <a:latin typeface="微软雅黑" panose="020B0503020204020204" pitchFamily="34" charset="-122"/>
                <a:ea typeface="微软雅黑" panose="020B0503020204020204" pitchFamily="34" charset="-122"/>
              </a:rPr>
              <a:t>systemctl</a:t>
            </a:r>
            <a:r>
              <a:rPr lang="en-US" altLang="zh-CN" sz="2000" dirty="0">
                <a:solidFill>
                  <a:srgbClr val="4C6062"/>
                </a:solidFill>
                <a:latin typeface="微软雅黑" panose="020B0503020204020204" pitchFamily="34" charset="-122"/>
                <a:ea typeface="微软雅黑" panose="020B0503020204020204" pitchFamily="34" charset="-122"/>
              </a:rPr>
              <a:t> start  httpd</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endParaRPr lang="zh-CN" altLang="en-US"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8" name="图片 7"/>
          <p:cNvPicPr>
            <a:picLocks noChangeAspect="1"/>
          </p:cNvPicPr>
          <p:nvPr/>
        </p:nvPicPr>
        <p:blipFill>
          <a:blip r:embed="rId1"/>
          <a:stretch>
            <a:fillRect/>
          </a:stretch>
        </p:blipFill>
        <p:spPr>
          <a:xfrm>
            <a:off x="1087955" y="5266063"/>
            <a:ext cx="10028789" cy="525931"/>
          </a:xfrm>
          <a:prstGeom prst="rect">
            <a:avLst/>
          </a:prstGeom>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084780" y="2515394"/>
            <a:ext cx="10028789" cy="4267200"/>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1  </a:t>
            </a:r>
            <a:r>
              <a:rPr lang="zh-CN" altLang="en-US" dirty="0"/>
              <a:t>安装、启动与停止</a:t>
            </a:r>
            <a:r>
              <a:rPr lang="en-US" altLang="zh-CN" dirty="0"/>
              <a:t>Apache</a:t>
            </a:r>
            <a:r>
              <a:rPr lang="zh-CN" altLang="en-US" dirty="0"/>
              <a:t>服务</a:t>
            </a:r>
            <a:endParaRPr lang="zh-CN" altLang="en-US" b="0" dirty="0"/>
          </a:p>
        </p:txBody>
      </p:sp>
      <p:sp>
        <p:nvSpPr>
          <p:cNvPr id="2" name="文本框 1"/>
          <p:cNvSpPr txBox="1"/>
          <p:nvPr/>
        </p:nvSpPr>
        <p:spPr>
          <a:xfrm>
            <a:off x="984885" y="1471295"/>
            <a:ext cx="9882505" cy="5311140"/>
          </a:xfrm>
          <a:prstGeom prst="rect">
            <a:avLst/>
          </a:prstGeom>
          <a:noFill/>
        </p:spPr>
        <p:txBody>
          <a:bodyPr wrap="square" rtlCol="0" anchor="t">
            <a:noAutofit/>
          </a:bodyPr>
          <a:lstStyle/>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2.  </a:t>
            </a:r>
            <a:r>
              <a:rPr lang="zh-CN" altLang="en-US" sz="2000" dirty="0">
                <a:solidFill>
                  <a:srgbClr val="4C6062"/>
                </a:solidFill>
                <a:latin typeface="微软雅黑" panose="020B0503020204020204" pitchFamily="34" charset="-122"/>
                <a:ea typeface="微软雅黑" panose="020B0503020204020204" pitchFamily="34" charset="-122"/>
              </a:rPr>
              <a:t>让防火墙放行，并设置</a:t>
            </a:r>
            <a:r>
              <a:rPr lang="en-US" altLang="zh-CN" sz="2000" dirty="0" err="1">
                <a:solidFill>
                  <a:srgbClr val="4C6062"/>
                </a:solidFill>
                <a:latin typeface="微软雅黑" panose="020B0503020204020204" pitchFamily="34" charset="-122"/>
                <a:ea typeface="微软雅黑" panose="020B0503020204020204" pitchFamily="34" charset="-122"/>
              </a:rPr>
              <a:t>SELinux</a:t>
            </a:r>
            <a:r>
              <a:rPr lang="zh-CN" altLang="en-US" sz="2000" dirty="0">
                <a:solidFill>
                  <a:srgbClr val="4C6062"/>
                </a:solidFill>
                <a:latin typeface="微软雅黑" panose="020B0503020204020204" pitchFamily="34" charset="-122"/>
                <a:ea typeface="微软雅黑" panose="020B0503020204020204" pitchFamily="34" charset="-122"/>
              </a:rPr>
              <a:t>为允许</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1800" dirty="0">
                <a:solidFill>
                  <a:srgbClr val="4C6062"/>
                </a:solidFill>
                <a:latin typeface="微软雅黑" panose="020B0503020204020204" pitchFamily="34" charset="-122"/>
                <a:ea typeface="微软雅黑" panose="020B0503020204020204" pitchFamily="34" charset="-122"/>
              </a:rPr>
              <a:t>（</a:t>
            </a:r>
            <a:r>
              <a:rPr lang="en-US" altLang="zh-CN" sz="1800" dirty="0">
                <a:solidFill>
                  <a:srgbClr val="4C6062"/>
                </a:solidFill>
                <a:latin typeface="微软雅黑" panose="020B0503020204020204" pitchFamily="34" charset="-122"/>
                <a:ea typeface="微软雅黑" panose="020B0503020204020204" pitchFamily="34" charset="-122"/>
              </a:rPr>
              <a:t>1</a:t>
            </a:r>
            <a:r>
              <a:rPr lang="zh-CN" altLang="en-US" sz="1800" dirty="0">
                <a:solidFill>
                  <a:srgbClr val="4C6062"/>
                </a:solidFill>
                <a:latin typeface="微软雅黑" panose="020B0503020204020204" pitchFamily="34" charset="-122"/>
                <a:ea typeface="微软雅黑" panose="020B0503020204020204" pitchFamily="34" charset="-122"/>
              </a:rPr>
              <a:t>）使用防火墙命令，放行</a:t>
            </a:r>
            <a:r>
              <a:rPr lang="en-US" altLang="zh-CN" sz="1800" dirty="0">
                <a:solidFill>
                  <a:srgbClr val="4C6062"/>
                </a:solidFill>
                <a:latin typeface="微软雅黑" panose="020B0503020204020204" pitchFamily="34" charset="-122"/>
                <a:ea typeface="微软雅黑" panose="020B0503020204020204" pitchFamily="34" charset="-122"/>
              </a:rPr>
              <a:t>http</a:t>
            </a:r>
            <a:r>
              <a:rPr lang="zh-CN" altLang="en-US" sz="1800" dirty="0">
                <a:solidFill>
                  <a:srgbClr val="4C6062"/>
                </a:solidFill>
                <a:latin typeface="微软雅黑" panose="020B0503020204020204" pitchFamily="34" charset="-122"/>
                <a:ea typeface="微软雅黑" panose="020B0503020204020204" pitchFamily="34" charset="-122"/>
              </a:rPr>
              <a:t>服务。</a:t>
            </a:r>
            <a:endParaRPr lang="zh-CN" altLang="en-US" sz="18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800" dirty="0">
                <a:solidFill>
                  <a:srgbClr val="4C6062"/>
                </a:solidFill>
                <a:latin typeface="微软雅黑" panose="020B0503020204020204" pitchFamily="34" charset="-122"/>
                <a:ea typeface="微软雅黑" panose="020B0503020204020204" pitchFamily="34" charset="-122"/>
              </a:rPr>
              <a:t>[root@Server01 ~]# firewall-</a:t>
            </a:r>
            <a:r>
              <a:rPr lang="en-US" altLang="zh-CN" sz="1800" dirty="0" err="1">
                <a:solidFill>
                  <a:srgbClr val="4C6062"/>
                </a:solidFill>
                <a:latin typeface="微软雅黑" panose="020B0503020204020204" pitchFamily="34" charset="-122"/>
                <a:ea typeface="微软雅黑" panose="020B0503020204020204" pitchFamily="34" charset="-122"/>
              </a:rPr>
              <a:t>cmd</a:t>
            </a:r>
            <a:r>
              <a:rPr lang="en-US" altLang="zh-CN" sz="1800" dirty="0">
                <a:solidFill>
                  <a:srgbClr val="4C6062"/>
                </a:solidFill>
                <a:latin typeface="微软雅黑" panose="020B0503020204020204" pitchFamily="34" charset="-122"/>
                <a:ea typeface="微软雅黑" panose="020B0503020204020204" pitchFamily="34" charset="-122"/>
              </a:rPr>
              <a:t> --list-all</a:t>
            </a:r>
            <a:endParaRPr lang="en-US" altLang="zh-CN" sz="18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800" dirty="0">
                <a:solidFill>
                  <a:srgbClr val="4C6062"/>
                </a:solidFill>
                <a:latin typeface="微软雅黑" panose="020B0503020204020204" pitchFamily="34" charset="-122"/>
                <a:ea typeface="微软雅黑" panose="020B0503020204020204" pitchFamily="34" charset="-122"/>
              </a:rPr>
              <a:t>[root@Server01 ~]# firewall-</a:t>
            </a:r>
            <a:r>
              <a:rPr lang="en-US" altLang="zh-CN" sz="1800" dirty="0" err="1">
                <a:solidFill>
                  <a:srgbClr val="4C6062"/>
                </a:solidFill>
                <a:latin typeface="微软雅黑" panose="020B0503020204020204" pitchFamily="34" charset="-122"/>
                <a:ea typeface="微软雅黑" panose="020B0503020204020204" pitchFamily="34" charset="-122"/>
              </a:rPr>
              <a:t>cmd</a:t>
            </a:r>
            <a:r>
              <a:rPr lang="en-US" altLang="zh-CN" sz="1800" dirty="0">
                <a:solidFill>
                  <a:srgbClr val="4C6062"/>
                </a:solidFill>
                <a:latin typeface="微软雅黑" panose="020B0503020204020204" pitchFamily="34" charset="-122"/>
                <a:ea typeface="微软雅黑" panose="020B0503020204020204" pitchFamily="34" charset="-122"/>
              </a:rPr>
              <a:t> --permanent --add-service=http</a:t>
            </a:r>
            <a:endParaRPr lang="en-US" altLang="zh-CN" sz="18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800" dirty="0">
                <a:solidFill>
                  <a:srgbClr val="4C6062"/>
                </a:solidFill>
                <a:latin typeface="微软雅黑" panose="020B0503020204020204" pitchFamily="34" charset="-122"/>
                <a:ea typeface="微软雅黑" panose="020B0503020204020204" pitchFamily="34" charset="-122"/>
              </a:rPr>
              <a:t>[root@Server01 ~]# firewall-</a:t>
            </a:r>
            <a:r>
              <a:rPr lang="en-US" altLang="zh-CN" sz="1800" dirty="0" err="1">
                <a:solidFill>
                  <a:srgbClr val="4C6062"/>
                </a:solidFill>
                <a:latin typeface="微软雅黑" panose="020B0503020204020204" pitchFamily="34" charset="-122"/>
                <a:ea typeface="微软雅黑" panose="020B0503020204020204" pitchFamily="34" charset="-122"/>
              </a:rPr>
              <a:t>cmd</a:t>
            </a:r>
            <a:r>
              <a:rPr lang="en-US" altLang="zh-CN" sz="1800" dirty="0">
                <a:solidFill>
                  <a:srgbClr val="4C6062"/>
                </a:solidFill>
                <a:latin typeface="微软雅黑" panose="020B0503020204020204" pitchFamily="34" charset="-122"/>
                <a:ea typeface="微软雅黑" panose="020B0503020204020204" pitchFamily="34" charset="-122"/>
              </a:rPr>
              <a:t> --reload</a:t>
            </a:r>
            <a:endParaRPr lang="en-US" altLang="zh-CN" sz="18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800" dirty="0">
                <a:solidFill>
                  <a:srgbClr val="4C6062"/>
                </a:solidFill>
                <a:latin typeface="微软雅黑" panose="020B0503020204020204" pitchFamily="34" charset="-122"/>
                <a:ea typeface="微软雅黑" panose="020B0503020204020204" pitchFamily="34" charset="-122"/>
              </a:rPr>
              <a:t>[root@Server01 ~]# firewall-</a:t>
            </a:r>
            <a:r>
              <a:rPr lang="en-US" altLang="zh-CN" sz="1800" dirty="0" err="1">
                <a:solidFill>
                  <a:srgbClr val="4C6062"/>
                </a:solidFill>
                <a:latin typeface="微软雅黑" panose="020B0503020204020204" pitchFamily="34" charset="-122"/>
                <a:ea typeface="微软雅黑" panose="020B0503020204020204" pitchFamily="34" charset="-122"/>
              </a:rPr>
              <a:t>cmd</a:t>
            </a:r>
            <a:r>
              <a:rPr lang="en-US" altLang="zh-CN" sz="1800" dirty="0">
                <a:solidFill>
                  <a:srgbClr val="4C6062"/>
                </a:solidFill>
                <a:latin typeface="微软雅黑" panose="020B0503020204020204" pitchFamily="34" charset="-122"/>
                <a:ea typeface="微软雅黑" panose="020B0503020204020204" pitchFamily="34" charset="-122"/>
              </a:rPr>
              <a:t> --list-all</a:t>
            </a:r>
            <a:endParaRPr lang="en-US" altLang="zh-CN" sz="18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800" dirty="0">
                <a:solidFill>
                  <a:srgbClr val="4C6062"/>
                </a:solidFill>
                <a:latin typeface="微软雅黑" panose="020B0503020204020204" pitchFamily="34" charset="-122"/>
                <a:ea typeface="微软雅黑" panose="020B0503020204020204" pitchFamily="34" charset="-122"/>
              </a:rPr>
              <a:t>public (active)</a:t>
            </a:r>
            <a:endParaRPr lang="en-US" altLang="zh-CN" sz="18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800" dirty="0">
                <a:solidFill>
                  <a:srgbClr val="4C6062"/>
                </a:solidFill>
                <a:latin typeface="微软雅黑" panose="020B0503020204020204" pitchFamily="34" charset="-122"/>
                <a:ea typeface="微软雅黑" panose="020B0503020204020204" pitchFamily="34" charset="-122"/>
              </a:rPr>
              <a:t>  ………………</a:t>
            </a:r>
            <a:endParaRPr lang="en-US" altLang="zh-CN" sz="18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800" dirty="0">
                <a:solidFill>
                  <a:srgbClr val="4C6062"/>
                </a:solidFill>
                <a:latin typeface="微软雅黑" panose="020B0503020204020204" pitchFamily="34" charset="-122"/>
                <a:ea typeface="微软雅黑" panose="020B0503020204020204" pitchFamily="34" charset="-122"/>
              </a:rPr>
              <a:t>  sources: </a:t>
            </a:r>
            <a:endParaRPr lang="en-US" altLang="zh-CN" sz="18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800" dirty="0">
                <a:solidFill>
                  <a:srgbClr val="4C6062"/>
                </a:solidFill>
                <a:latin typeface="微软雅黑" panose="020B0503020204020204" pitchFamily="34" charset="-122"/>
                <a:ea typeface="微软雅黑" panose="020B0503020204020204" pitchFamily="34" charset="-122"/>
              </a:rPr>
              <a:t>  services: </a:t>
            </a:r>
            <a:r>
              <a:rPr lang="en-US" altLang="zh-CN" sz="1800" dirty="0" err="1">
                <a:solidFill>
                  <a:srgbClr val="4C6062"/>
                </a:solidFill>
                <a:latin typeface="微软雅黑" panose="020B0503020204020204" pitchFamily="34" charset="-122"/>
                <a:ea typeface="微软雅黑" panose="020B0503020204020204" pitchFamily="34" charset="-122"/>
              </a:rPr>
              <a:t>ssh</a:t>
            </a:r>
            <a:r>
              <a:rPr lang="en-US" altLang="zh-CN" sz="1800" dirty="0">
                <a:solidFill>
                  <a:srgbClr val="4C6062"/>
                </a:solidFill>
                <a:latin typeface="微软雅黑" panose="020B0503020204020204" pitchFamily="34" charset="-122"/>
                <a:ea typeface="微软雅黑" panose="020B0503020204020204" pitchFamily="34" charset="-122"/>
              </a:rPr>
              <a:t> dhcpv6-client samba </a:t>
            </a:r>
            <a:r>
              <a:rPr lang="en-US" altLang="zh-CN" sz="1800" dirty="0" err="1">
                <a:solidFill>
                  <a:srgbClr val="4C6062"/>
                </a:solidFill>
                <a:latin typeface="微软雅黑" panose="020B0503020204020204" pitchFamily="34" charset="-122"/>
                <a:ea typeface="微软雅黑" panose="020B0503020204020204" pitchFamily="34" charset="-122"/>
              </a:rPr>
              <a:t>dns</a:t>
            </a:r>
            <a:r>
              <a:rPr lang="en-US" altLang="zh-CN" sz="1800" dirty="0">
                <a:solidFill>
                  <a:srgbClr val="4C6062"/>
                </a:solidFill>
                <a:latin typeface="微软雅黑" panose="020B0503020204020204" pitchFamily="34" charset="-122"/>
                <a:ea typeface="微软雅黑" panose="020B0503020204020204" pitchFamily="34" charset="-122"/>
              </a:rPr>
              <a:t> http</a:t>
            </a:r>
            <a:endParaRPr lang="en-US" altLang="zh-CN" sz="18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800" dirty="0">
                <a:solidFill>
                  <a:srgbClr val="4C6062"/>
                </a:solidFill>
                <a:latin typeface="微软雅黑" panose="020B0503020204020204" pitchFamily="34" charset="-122"/>
                <a:ea typeface="微软雅黑" panose="020B0503020204020204" pitchFamily="34" charset="-122"/>
              </a:rPr>
              <a:t>  ……</a:t>
            </a:r>
            <a:endParaRPr lang="en-US" altLang="zh-CN" sz="18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endParaRPr lang="zh-CN" altLang="en-US"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5" name="图片 4"/>
          <p:cNvPicPr/>
          <p:nvPr/>
        </p:nvPicPr>
        <p:blipFill>
          <a:blip r:embed="rId2"/>
        </p:blipFill>
        <p:spPr>
          <a:xfrm>
            <a:off x="9299575" y="4496435"/>
            <a:ext cx="1485900" cy="1891665"/>
          </a:xfrm>
          <a:prstGeom prst="rect">
            <a:avLst/>
          </a:prstGeom>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084780" y="2515394"/>
            <a:ext cx="10028789" cy="1524001"/>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1  </a:t>
            </a:r>
            <a:r>
              <a:rPr lang="zh-CN" altLang="en-US" dirty="0"/>
              <a:t>安装、启动与停止</a:t>
            </a:r>
            <a:r>
              <a:rPr lang="en-US" altLang="zh-CN" dirty="0"/>
              <a:t>Apache</a:t>
            </a:r>
            <a:r>
              <a:rPr lang="zh-CN" altLang="en-US" dirty="0"/>
              <a:t>服务</a:t>
            </a:r>
            <a:endParaRPr lang="zh-CN" altLang="en-US" b="0" dirty="0"/>
          </a:p>
        </p:txBody>
      </p:sp>
      <p:sp>
        <p:nvSpPr>
          <p:cNvPr id="2" name="文本框 1"/>
          <p:cNvSpPr txBox="1"/>
          <p:nvPr/>
        </p:nvSpPr>
        <p:spPr>
          <a:xfrm>
            <a:off x="984793" y="1471587"/>
            <a:ext cx="9888772" cy="4213782"/>
          </a:xfrm>
          <a:prstGeom prst="rect">
            <a:avLst/>
          </a:prstGeom>
          <a:noFill/>
        </p:spPr>
        <p:txBody>
          <a:bodyPr wrap="square" rtlCol="0" anchor="t">
            <a:spAutoFit/>
          </a:bodyPr>
          <a:lstStyle/>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2.  </a:t>
            </a:r>
            <a:r>
              <a:rPr lang="zh-CN" altLang="en-US" sz="2000" dirty="0">
                <a:solidFill>
                  <a:srgbClr val="4C6062"/>
                </a:solidFill>
                <a:latin typeface="微软雅黑" panose="020B0503020204020204" pitchFamily="34" charset="-122"/>
                <a:ea typeface="微软雅黑" panose="020B0503020204020204" pitchFamily="34" charset="-122"/>
              </a:rPr>
              <a:t>让防火墙放行，并设置</a:t>
            </a:r>
            <a:r>
              <a:rPr lang="en-US" altLang="zh-CN" sz="2000" dirty="0" err="1">
                <a:solidFill>
                  <a:srgbClr val="4C6062"/>
                </a:solidFill>
                <a:latin typeface="微软雅黑" panose="020B0503020204020204" pitchFamily="34" charset="-122"/>
                <a:ea typeface="微软雅黑" panose="020B0503020204020204" pitchFamily="34" charset="-122"/>
              </a:rPr>
              <a:t>SELinux</a:t>
            </a:r>
            <a:r>
              <a:rPr lang="zh-CN" altLang="en-US" sz="2000" dirty="0">
                <a:solidFill>
                  <a:srgbClr val="4C6062"/>
                </a:solidFill>
                <a:latin typeface="微软雅黑" panose="020B0503020204020204" pitchFamily="34" charset="-122"/>
                <a:ea typeface="微软雅黑" panose="020B0503020204020204" pitchFamily="34" charset="-122"/>
              </a:rPr>
              <a:t>为允许</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fr-FR" sz="1800" dirty="0">
                <a:solidFill>
                  <a:srgbClr val="4C6062"/>
                </a:solidFill>
                <a:latin typeface="微软雅黑" panose="020B0503020204020204" pitchFamily="34" charset="-122"/>
                <a:ea typeface="微软雅黑" panose="020B0503020204020204" pitchFamily="34" charset="-122"/>
              </a:rPr>
              <a:t>（</a:t>
            </a:r>
            <a:r>
              <a:rPr lang="fr-FR" altLang="zh-CN" sz="1800" dirty="0">
                <a:solidFill>
                  <a:srgbClr val="4C6062"/>
                </a:solidFill>
                <a:latin typeface="微软雅黑" panose="020B0503020204020204" pitchFamily="34" charset="-122"/>
                <a:ea typeface="微软雅黑" panose="020B0503020204020204" pitchFamily="34" charset="-122"/>
              </a:rPr>
              <a:t>2</a:t>
            </a:r>
            <a:r>
              <a:rPr lang="zh-CN" altLang="fr-FR" sz="1800" dirty="0">
                <a:solidFill>
                  <a:srgbClr val="4C6062"/>
                </a:solidFill>
                <a:latin typeface="微软雅黑" panose="020B0503020204020204" pitchFamily="34" charset="-122"/>
                <a:ea typeface="微软雅黑" panose="020B0503020204020204" pitchFamily="34" charset="-122"/>
              </a:rPr>
              <a:t>）更改当前的</a:t>
            </a:r>
            <a:r>
              <a:rPr lang="fr-FR" altLang="zh-CN" sz="1800" dirty="0">
                <a:solidFill>
                  <a:srgbClr val="4C6062"/>
                </a:solidFill>
                <a:latin typeface="微软雅黑" panose="020B0503020204020204" pitchFamily="34" charset="-122"/>
                <a:ea typeface="微软雅黑" panose="020B0503020204020204" pitchFamily="34" charset="-122"/>
              </a:rPr>
              <a:t>SELinux</a:t>
            </a:r>
            <a:r>
              <a:rPr lang="zh-CN" altLang="fr-FR" sz="1800" dirty="0">
                <a:solidFill>
                  <a:srgbClr val="4C6062"/>
                </a:solidFill>
                <a:latin typeface="微软雅黑" panose="020B0503020204020204" pitchFamily="34" charset="-122"/>
                <a:ea typeface="微软雅黑" panose="020B0503020204020204" pitchFamily="34" charset="-122"/>
              </a:rPr>
              <a:t>值，后面可以跟</a:t>
            </a:r>
            <a:r>
              <a:rPr lang="fr-FR" altLang="zh-CN" sz="1800" dirty="0">
                <a:solidFill>
                  <a:srgbClr val="4C6062"/>
                </a:solidFill>
                <a:latin typeface="微软雅黑" panose="020B0503020204020204" pitchFamily="34" charset="-122"/>
                <a:ea typeface="微软雅黑" panose="020B0503020204020204" pitchFamily="34" charset="-122"/>
              </a:rPr>
              <a:t>Enforcing</a:t>
            </a:r>
            <a:r>
              <a:rPr lang="zh-CN" altLang="fr-FR" sz="1800" dirty="0">
                <a:solidFill>
                  <a:srgbClr val="4C6062"/>
                </a:solidFill>
                <a:latin typeface="微软雅黑" panose="020B0503020204020204" pitchFamily="34" charset="-122"/>
                <a:ea typeface="微软雅黑" panose="020B0503020204020204" pitchFamily="34" charset="-122"/>
              </a:rPr>
              <a:t>、</a:t>
            </a:r>
            <a:r>
              <a:rPr lang="fr-FR" altLang="zh-CN" sz="1800" dirty="0">
                <a:solidFill>
                  <a:srgbClr val="4C6062"/>
                </a:solidFill>
                <a:latin typeface="微软雅黑" panose="020B0503020204020204" pitchFamily="34" charset="-122"/>
                <a:ea typeface="微软雅黑" panose="020B0503020204020204" pitchFamily="34" charset="-122"/>
              </a:rPr>
              <a:t>Permissive</a:t>
            </a:r>
            <a:r>
              <a:rPr lang="zh-CN" altLang="fr-FR" sz="1800" dirty="0">
                <a:solidFill>
                  <a:srgbClr val="4C6062"/>
                </a:solidFill>
                <a:latin typeface="微软雅黑" panose="020B0503020204020204" pitchFamily="34" charset="-122"/>
                <a:ea typeface="微软雅黑" panose="020B0503020204020204" pitchFamily="34" charset="-122"/>
              </a:rPr>
              <a:t>或者</a:t>
            </a:r>
            <a:r>
              <a:rPr lang="fr-FR" altLang="zh-CN" sz="1800" dirty="0">
                <a:solidFill>
                  <a:srgbClr val="4C6062"/>
                </a:solidFill>
                <a:latin typeface="微软雅黑" panose="020B0503020204020204" pitchFamily="34" charset="-122"/>
                <a:ea typeface="微软雅黑" panose="020B0503020204020204" pitchFamily="34" charset="-122"/>
              </a:rPr>
              <a:t>1</a:t>
            </a:r>
            <a:r>
              <a:rPr lang="zh-CN" altLang="fr-FR" sz="1800" dirty="0">
                <a:solidFill>
                  <a:srgbClr val="4C6062"/>
                </a:solidFill>
                <a:latin typeface="微软雅黑" panose="020B0503020204020204" pitchFamily="34" charset="-122"/>
                <a:ea typeface="微软雅黑" panose="020B0503020204020204" pitchFamily="34" charset="-122"/>
              </a:rPr>
              <a:t>、</a:t>
            </a:r>
            <a:r>
              <a:rPr lang="fr-FR" altLang="zh-CN" sz="1800" dirty="0">
                <a:solidFill>
                  <a:srgbClr val="4C6062"/>
                </a:solidFill>
                <a:latin typeface="微软雅黑" panose="020B0503020204020204" pitchFamily="34" charset="-122"/>
                <a:ea typeface="微软雅黑" panose="020B0503020204020204" pitchFamily="34" charset="-122"/>
              </a:rPr>
              <a:t>0</a:t>
            </a:r>
            <a:r>
              <a:rPr lang="zh-CN" altLang="fr-FR" sz="1800" dirty="0">
                <a:solidFill>
                  <a:srgbClr val="4C6062"/>
                </a:solidFill>
                <a:latin typeface="微软雅黑" panose="020B0503020204020204" pitchFamily="34" charset="-122"/>
                <a:ea typeface="微软雅黑" panose="020B0503020204020204" pitchFamily="34" charset="-122"/>
              </a:rPr>
              <a:t>。</a:t>
            </a:r>
            <a:endParaRPr lang="zh-CN" altLang="fr-FR" sz="18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fr-FR" altLang="zh-CN" sz="1800" dirty="0">
                <a:solidFill>
                  <a:srgbClr val="4C6062"/>
                </a:solidFill>
                <a:latin typeface="微软雅黑" panose="020B0503020204020204" pitchFamily="34" charset="-122"/>
                <a:ea typeface="微软雅黑" panose="020B0503020204020204" pitchFamily="34" charset="-122"/>
              </a:rPr>
              <a:t>[root@Server01 ~]# setenforce 0</a:t>
            </a:r>
            <a:endParaRPr lang="fr-FR" altLang="zh-CN" sz="18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fr-FR" altLang="zh-CN" sz="1800" dirty="0">
                <a:solidFill>
                  <a:srgbClr val="4C6062"/>
                </a:solidFill>
                <a:latin typeface="微软雅黑" panose="020B0503020204020204" pitchFamily="34" charset="-122"/>
                <a:ea typeface="微软雅黑" panose="020B0503020204020204" pitchFamily="34" charset="-122"/>
              </a:rPr>
              <a:t>[root@Server01 ~]# getenforce</a:t>
            </a:r>
            <a:endParaRPr lang="fr-FR" altLang="zh-CN" sz="18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fr-FR" altLang="zh-CN" sz="1800" dirty="0">
                <a:solidFill>
                  <a:srgbClr val="4C6062"/>
                </a:solidFill>
                <a:latin typeface="微软雅黑" panose="020B0503020204020204" pitchFamily="34" charset="-122"/>
                <a:ea typeface="微软雅黑" panose="020B0503020204020204" pitchFamily="34" charset="-122"/>
              </a:rPr>
              <a:t>Permissive</a:t>
            </a:r>
            <a:endParaRPr lang="fr-FR" altLang="zh-CN" sz="18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1800" dirty="0">
                <a:solidFill>
                  <a:srgbClr val="4C6062"/>
                </a:solidFill>
                <a:latin typeface="微软雅黑" panose="020B0503020204020204" pitchFamily="34" charset="-122"/>
                <a:ea typeface="微软雅黑" panose="020B0503020204020204" pitchFamily="34" charset="-122"/>
              </a:rPr>
              <a:t>注意：利用</a:t>
            </a:r>
            <a:r>
              <a:rPr lang="en-US" altLang="zh-CN" sz="1800" dirty="0" err="1">
                <a:solidFill>
                  <a:srgbClr val="4C6062"/>
                </a:solidFill>
                <a:latin typeface="微软雅黑" panose="020B0503020204020204" pitchFamily="34" charset="-122"/>
                <a:ea typeface="微软雅黑" panose="020B0503020204020204" pitchFamily="34" charset="-122"/>
              </a:rPr>
              <a:t>setenforce</a:t>
            </a:r>
            <a:r>
              <a:rPr lang="zh-CN" altLang="en-US" sz="1800" dirty="0">
                <a:solidFill>
                  <a:srgbClr val="4C6062"/>
                </a:solidFill>
                <a:latin typeface="微软雅黑" panose="020B0503020204020204" pitchFamily="34" charset="-122"/>
                <a:ea typeface="微软雅黑" panose="020B0503020204020204" pitchFamily="34" charset="-122"/>
              </a:rPr>
              <a:t>设置</a:t>
            </a:r>
            <a:r>
              <a:rPr lang="en-US" altLang="zh-CN" sz="1800" dirty="0" err="1">
                <a:solidFill>
                  <a:srgbClr val="4C6062"/>
                </a:solidFill>
                <a:latin typeface="微软雅黑" panose="020B0503020204020204" pitchFamily="34" charset="-122"/>
                <a:ea typeface="微软雅黑" panose="020B0503020204020204" pitchFamily="34" charset="-122"/>
              </a:rPr>
              <a:t>SELinux</a:t>
            </a:r>
            <a:r>
              <a:rPr lang="zh-CN" altLang="en-US" sz="1800" dirty="0">
                <a:solidFill>
                  <a:srgbClr val="4C6062"/>
                </a:solidFill>
                <a:latin typeface="微软雅黑" panose="020B0503020204020204" pitchFamily="34" charset="-122"/>
                <a:ea typeface="微软雅黑" panose="020B0503020204020204" pitchFamily="34" charset="-122"/>
              </a:rPr>
              <a:t>值，重启系统后失效，如果再次使用</a:t>
            </a:r>
            <a:r>
              <a:rPr lang="en-US" altLang="zh-CN" sz="1800" dirty="0">
                <a:solidFill>
                  <a:srgbClr val="4C6062"/>
                </a:solidFill>
                <a:latin typeface="微软雅黑" panose="020B0503020204020204" pitchFamily="34" charset="-122"/>
                <a:ea typeface="微软雅黑" panose="020B0503020204020204" pitchFamily="34" charset="-122"/>
              </a:rPr>
              <a:t>httpd</a:t>
            </a:r>
            <a:r>
              <a:rPr lang="zh-CN" altLang="en-US" sz="1800" dirty="0">
                <a:solidFill>
                  <a:srgbClr val="4C6062"/>
                </a:solidFill>
                <a:latin typeface="微软雅黑" panose="020B0503020204020204" pitchFamily="34" charset="-122"/>
                <a:ea typeface="微软雅黑" panose="020B0503020204020204" pitchFamily="34" charset="-122"/>
              </a:rPr>
              <a:t>，则仍需重新设置</a:t>
            </a:r>
            <a:r>
              <a:rPr lang="en-US" altLang="zh-CN" sz="1800" dirty="0" err="1">
                <a:solidFill>
                  <a:srgbClr val="4C6062"/>
                </a:solidFill>
                <a:latin typeface="微软雅黑" panose="020B0503020204020204" pitchFamily="34" charset="-122"/>
                <a:ea typeface="微软雅黑" panose="020B0503020204020204" pitchFamily="34" charset="-122"/>
              </a:rPr>
              <a:t>SELinux</a:t>
            </a:r>
            <a:r>
              <a:rPr lang="zh-CN" altLang="en-US" sz="1800" dirty="0">
                <a:solidFill>
                  <a:srgbClr val="4C6062"/>
                </a:solidFill>
                <a:latin typeface="微软雅黑" panose="020B0503020204020204" pitchFamily="34" charset="-122"/>
                <a:ea typeface="微软雅黑" panose="020B0503020204020204" pitchFamily="34" charset="-122"/>
              </a:rPr>
              <a:t>，否则客户端无法访问</a:t>
            </a:r>
            <a:r>
              <a:rPr lang="en-US" altLang="zh-CN" sz="1800" dirty="0">
                <a:solidFill>
                  <a:srgbClr val="4C6062"/>
                </a:solidFill>
                <a:latin typeface="微软雅黑" panose="020B0503020204020204" pitchFamily="34" charset="-122"/>
                <a:ea typeface="微软雅黑" panose="020B0503020204020204" pitchFamily="34" charset="-122"/>
              </a:rPr>
              <a:t>Web</a:t>
            </a:r>
            <a:r>
              <a:rPr lang="zh-CN" altLang="en-US" sz="1800" dirty="0">
                <a:solidFill>
                  <a:srgbClr val="4C6062"/>
                </a:solidFill>
                <a:latin typeface="微软雅黑" panose="020B0503020204020204" pitchFamily="34" charset="-122"/>
                <a:ea typeface="微软雅黑" panose="020B0503020204020204" pitchFamily="34" charset="-122"/>
              </a:rPr>
              <a:t>服务器。如果想长期有效，请修改</a:t>
            </a:r>
            <a:r>
              <a:rPr lang="en-US" altLang="zh-CN" sz="1800" dirty="0">
                <a:solidFill>
                  <a:srgbClr val="4C6062"/>
                </a:solidFill>
                <a:latin typeface="微软雅黑" panose="020B0503020204020204" pitchFamily="34" charset="-122"/>
                <a:ea typeface="微软雅黑" panose="020B0503020204020204" pitchFamily="34" charset="-122"/>
              </a:rPr>
              <a:t>/</a:t>
            </a:r>
            <a:r>
              <a:rPr lang="en-US" altLang="zh-CN" sz="1800" dirty="0" err="1">
                <a:solidFill>
                  <a:srgbClr val="4C6062"/>
                </a:solidFill>
                <a:latin typeface="微软雅黑" panose="020B0503020204020204" pitchFamily="34" charset="-122"/>
                <a:ea typeface="微软雅黑" panose="020B0503020204020204" pitchFamily="34" charset="-122"/>
              </a:rPr>
              <a:t>etc</a:t>
            </a:r>
            <a:r>
              <a:rPr lang="en-US" altLang="zh-CN" sz="1800" dirty="0">
                <a:solidFill>
                  <a:srgbClr val="4C6062"/>
                </a:solidFill>
                <a:latin typeface="微软雅黑" panose="020B0503020204020204" pitchFamily="34" charset="-122"/>
                <a:ea typeface="微软雅黑" panose="020B0503020204020204" pitchFamily="34" charset="-122"/>
              </a:rPr>
              <a:t>/</a:t>
            </a:r>
            <a:r>
              <a:rPr lang="en-US" altLang="zh-CN" sz="1800" dirty="0" err="1">
                <a:solidFill>
                  <a:srgbClr val="4C6062"/>
                </a:solidFill>
                <a:latin typeface="微软雅黑" panose="020B0503020204020204" pitchFamily="34" charset="-122"/>
                <a:ea typeface="微软雅黑" panose="020B0503020204020204" pitchFamily="34" charset="-122"/>
              </a:rPr>
              <a:t>sysconfig</a:t>
            </a:r>
            <a:r>
              <a:rPr lang="en-US" altLang="zh-CN" sz="1800" dirty="0">
                <a:solidFill>
                  <a:srgbClr val="4C6062"/>
                </a:solidFill>
                <a:latin typeface="微软雅黑" panose="020B0503020204020204" pitchFamily="34" charset="-122"/>
                <a:ea typeface="微软雅黑" panose="020B0503020204020204" pitchFamily="34" charset="-122"/>
              </a:rPr>
              <a:t>/</a:t>
            </a:r>
            <a:r>
              <a:rPr lang="en-US" altLang="zh-CN" sz="1800" dirty="0" err="1">
                <a:solidFill>
                  <a:srgbClr val="4C6062"/>
                </a:solidFill>
                <a:latin typeface="微软雅黑" panose="020B0503020204020204" pitchFamily="34" charset="-122"/>
                <a:ea typeface="微软雅黑" panose="020B0503020204020204" pitchFamily="34" charset="-122"/>
              </a:rPr>
              <a:t>selinux</a:t>
            </a:r>
            <a:r>
              <a:rPr lang="zh-CN" altLang="en-US" sz="1800" dirty="0">
                <a:solidFill>
                  <a:srgbClr val="4C6062"/>
                </a:solidFill>
                <a:latin typeface="微软雅黑" panose="020B0503020204020204" pitchFamily="34" charset="-122"/>
                <a:ea typeface="微软雅黑" panose="020B0503020204020204" pitchFamily="34" charset="-122"/>
              </a:rPr>
              <a:t>文件，按需要赋予</a:t>
            </a:r>
            <a:r>
              <a:rPr lang="en-US" altLang="zh-CN" sz="1800" dirty="0">
                <a:solidFill>
                  <a:srgbClr val="4C6062"/>
                </a:solidFill>
                <a:latin typeface="微软雅黑" panose="020B0503020204020204" pitchFamily="34" charset="-122"/>
                <a:ea typeface="微软雅黑" panose="020B0503020204020204" pitchFamily="34" charset="-122"/>
              </a:rPr>
              <a:t>SELINUX</a:t>
            </a:r>
            <a:r>
              <a:rPr lang="zh-CN" altLang="en-US" sz="1800" dirty="0">
                <a:solidFill>
                  <a:srgbClr val="4C6062"/>
                </a:solidFill>
                <a:latin typeface="微软雅黑" panose="020B0503020204020204" pitchFamily="34" charset="-122"/>
                <a:ea typeface="微软雅黑" panose="020B0503020204020204" pitchFamily="34" charset="-122"/>
              </a:rPr>
              <a:t>相应的值（</a:t>
            </a:r>
            <a:r>
              <a:rPr lang="en-US" altLang="zh-CN" sz="1800" dirty="0" err="1">
                <a:solidFill>
                  <a:srgbClr val="4C6062"/>
                </a:solidFill>
                <a:latin typeface="微软雅黑" panose="020B0503020204020204" pitchFamily="34" charset="-122"/>
                <a:ea typeface="微软雅黑" panose="020B0503020204020204" pitchFamily="34" charset="-122"/>
              </a:rPr>
              <a:t>Enforcing|Permissive</a:t>
            </a:r>
            <a:r>
              <a:rPr lang="zh-CN" altLang="en-US" sz="1800" dirty="0">
                <a:solidFill>
                  <a:srgbClr val="4C6062"/>
                </a:solidFill>
                <a:latin typeface="微软雅黑" panose="020B0503020204020204" pitchFamily="34" charset="-122"/>
                <a:ea typeface="微软雅黑" panose="020B0503020204020204" pitchFamily="34" charset="-122"/>
              </a:rPr>
              <a:t>，或者“</a:t>
            </a:r>
            <a:r>
              <a:rPr lang="en-US" altLang="zh-CN" sz="1800" dirty="0">
                <a:solidFill>
                  <a:srgbClr val="4C6062"/>
                </a:solidFill>
                <a:latin typeface="微软雅黑" panose="020B0503020204020204" pitchFamily="34" charset="-122"/>
                <a:ea typeface="微软雅黑" panose="020B0503020204020204" pitchFamily="34" charset="-122"/>
              </a:rPr>
              <a:t>0”|“1”</a:t>
            </a:r>
            <a:r>
              <a:rPr lang="zh-CN" altLang="en-US" sz="1800" dirty="0">
                <a:solidFill>
                  <a:srgbClr val="4C6062"/>
                </a:solidFill>
                <a:latin typeface="微软雅黑" panose="020B0503020204020204" pitchFamily="34" charset="-122"/>
                <a:ea typeface="微软雅黑" panose="020B0503020204020204" pitchFamily="34" charset="-122"/>
              </a:rPr>
              <a:t>）。</a:t>
            </a:r>
            <a:endParaRPr lang="zh-CN" altLang="en-US" sz="18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084780" y="2515394"/>
            <a:ext cx="10028789" cy="1630677"/>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1  </a:t>
            </a:r>
            <a:r>
              <a:rPr lang="zh-CN" altLang="en-US" dirty="0"/>
              <a:t>安装、启动与停止</a:t>
            </a:r>
            <a:r>
              <a:rPr lang="en-US" altLang="zh-CN" dirty="0"/>
              <a:t>Apache</a:t>
            </a:r>
            <a:r>
              <a:rPr lang="zh-CN" altLang="en-US" dirty="0"/>
              <a:t>服务</a:t>
            </a:r>
            <a:endParaRPr lang="zh-CN" altLang="en-US" b="0" dirty="0"/>
          </a:p>
        </p:txBody>
      </p:sp>
      <p:sp>
        <p:nvSpPr>
          <p:cNvPr id="2" name="文本框 1"/>
          <p:cNvSpPr txBox="1"/>
          <p:nvPr/>
        </p:nvSpPr>
        <p:spPr>
          <a:xfrm>
            <a:off x="984793" y="1471587"/>
            <a:ext cx="9888772" cy="4269887"/>
          </a:xfrm>
          <a:prstGeom prst="rect">
            <a:avLst/>
          </a:prstGeom>
          <a:noFill/>
        </p:spPr>
        <p:txBody>
          <a:bodyPr wrap="square" rtlCol="0" anchor="t">
            <a:spAutoFit/>
          </a:bodyPr>
          <a:lstStyle/>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3.  </a:t>
            </a:r>
            <a:r>
              <a:rPr lang="zh-CN" altLang="en-US" sz="2000" dirty="0">
                <a:solidFill>
                  <a:srgbClr val="4C6062"/>
                </a:solidFill>
                <a:latin typeface="微软雅黑" panose="020B0503020204020204" pitchFamily="34" charset="-122"/>
                <a:ea typeface="微软雅黑" panose="020B0503020204020204" pitchFamily="34" charset="-122"/>
              </a:rPr>
              <a:t>测试</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服务是否安装成功</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① 装完</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服务器后，启动它，并设置开机自动加载</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[root@Server01 ~]# </a:t>
            </a:r>
            <a:r>
              <a:rPr lang="en-US" altLang="zh-CN" sz="2000" dirty="0" err="1">
                <a:solidFill>
                  <a:srgbClr val="4C6062"/>
                </a:solidFill>
                <a:latin typeface="微软雅黑" panose="020B0503020204020204" pitchFamily="34" charset="-122"/>
                <a:ea typeface="微软雅黑" panose="020B0503020204020204" pitchFamily="34" charset="-122"/>
              </a:rPr>
              <a:t>systemctl</a:t>
            </a:r>
            <a:r>
              <a:rPr lang="en-US" altLang="zh-CN" sz="2000" dirty="0">
                <a:solidFill>
                  <a:srgbClr val="4C6062"/>
                </a:solidFill>
                <a:latin typeface="微软雅黑" panose="020B0503020204020204" pitchFamily="34" charset="-122"/>
                <a:ea typeface="微软雅黑" panose="020B0503020204020204" pitchFamily="34" charset="-122"/>
              </a:rPr>
              <a:t> start httpd</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[root@Server01 ~]# </a:t>
            </a:r>
            <a:r>
              <a:rPr lang="en-US" altLang="zh-CN" sz="2000" dirty="0" err="1">
                <a:solidFill>
                  <a:srgbClr val="4C6062"/>
                </a:solidFill>
                <a:latin typeface="微软雅黑" panose="020B0503020204020204" pitchFamily="34" charset="-122"/>
                <a:ea typeface="微软雅黑" panose="020B0503020204020204" pitchFamily="34" charset="-122"/>
              </a:rPr>
              <a:t>systemctl</a:t>
            </a:r>
            <a:r>
              <a:rPr lang="en-US" altLang="zh-CN" sz="2000" dirty="0">
                <a:solidFill>
                  <a:srgbClr val="4C6062"/>
                </a:solidFill>
                <a:latin typeface="微软雅黑" panose="020B0503020204020204" pitchFamily="34" charset="-122"/>
                <a:ea typeface="微软雅黑" panose="020B0503020204020204" pitchFamily="34" charset="-122"/>
              </a:rPr>
              <a:t> enable httpd</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[root@Server01 ~]# </a:t>
            </a:r>
            <a:r>
              <a:rPr lang="en-US" altLang="zh-CN" sz="2000" dirty="0" err="1">
                <a:solidFill>
                  <a:srgbClr val="4C6062"/>
                </a:solidFill>
                <a:latin typeface="微软雅黑" panose="020B0503020204020204" pitchFamily="34" charset="-122"/>
                <a:ea typeface="微软雅黑" panose="020B0503020204020204" pitchFamily="34" charset="-122"/>
              </a:rPr>
              <a:t>firefox</a:t>
            </a:r>
            <a:r>
              <a:rPr lang="en-US" altLang="zh-CN" sz="2000" dirty="0">
                <a:solidFill>
                  <a:srgbClr val="4C6062"/>
                </a:solidFill>
                <a:latin typeface="微软雅黑" panose="020B0503020204020204" pitchFamily="34" charset="-122"/>
                <a:ea typeface="微软雅黑" panose="020B0503020204020204" pitchFamily="34" charset="-122"/>
              </a:rPr>
              <a:t> </a:t>
            </a:r>
            <a:r>
              <a:rPr lang="en-US" altLang="zh-CN" sz="2000" dirty="0">
                <a:solidFill>
                  <a:srgbClr val="4C6062"/>
                </a:solidFill>
                <a:latin typeface="微软雅黑" panose="020B0503020204020204" pitchFamily="34" charset="-122"/>
                <a:ea typeface="微软雅黑" panose="020B0503020204020204" pitchFamily="34" charset="-122"/>
                <a:hlinkClick r:id="rId2"/>
              </a:rPr>
              <a:t>http://127.0.0.1</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nb-NO" altLang="zh-CN" sz="2000" dirty="0">
                <a:solidFill>
                  <a:srgbClr val="4C6062"/>
                </a:solidFill>
                <a:latin typeface="微软雅黑" panose="020B0503020204020204" pitchFamily="34" charset="-122"/>
                <a:ea typeface="微软雅黑" panose="020B0503020204020204" pitchFamily="34" charset="-122"/>
              </a:rPr>
              <a:t>② </a:t>
            </a:r>
            <a:r>
              <a:rPr lang="zh-CN" altLang="nb-NO" sz="2000" dirty="0">
                <a:solidFill>
                  <a:srgbClr val="4C6062"/>
                </a:solidFill>
                <a:latin typeface="微软雅黑" panose="020B0503020204020204" pitchFamily="34" charset="-122"/>
                <a:ea typeface="微软雅黑" panose="020B0503020204020204" pitchFamily="34" charset="-122"/>
              </a:rPr>
              <a:t>试成功后将</a:t>
            </a:r>
            <a:r>
              <a:rPr lang="nb-NO" altLang="zh-CN" sz="2000" dirty="0">
                <a:solidFill>
                  <a:srgbClr val="4C6062"/>
                </a:solidFill>
                <a:latin typeface="微软雅黑" panose="020B0503020204020204" pitchFamily="34" charset="-122"/>
                <a:ea typeface="微软雅黑" panose="020B0503020204020204" pitchFamily="34" charset="-122"/>
              </a:rPr>
              <a:t>SELinux</a:t>
            </a:r>
            <a:r>
              <a:rPr lang="zh-CN" altLang="nb-NO" sz="2000" dirty="0">
                <a:solidFill>
                  <a:srgbClr val="4C6062"/>
                </a:solidFill>
                <a:latin typeface="微软雅黑" panose="020B0503020204020204" pitchFamily="34" charset="-122"/>
                <a:ea typeface="微软雅黑" panose="020B0503020204020204" pitchFamily="34" charset="-122"/>
              </a:rPr>
              <a:t>值恢复到初始状态。</a:t>
            </a:r>
            <a:endParaRPr lang="zh-CN" altLang="nb-NO"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nb-NO" altLang="zh-CN" sz="2000" dirty="0">
                <a:solidFill>
                  <a:srgbClr val="4C6062"/>
                </a:solidFill>
                <a:latin typeface="微软雅黑" panose="020B0503020204020204" pitchFamily="34" charset="-122"/>
                <a:ea typeface="微软雅黑" panose="020B0503020204020204" pitchFamily="34" charset="-122"/>
              </a:rPr>
              <a:t>[root@Server01 ~]# setenforce 1</a:t>
            </a:r>
            <a:endParaRPr lang="nb-NO"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8" name="图片 7"/>
          <p:cNvPicPr>
            <a:picLocks noChangeAspect="1"/>
          </p:cNvPicPr>
          <p:nvPr/>
        </p:nvPicPr>
        <p:blipFill>
          <a:blip r:embed="rId1"/>
          <a:stretch>
            <a:fillRect/>
          </a:stretch>
        </p:blipFill>
        <p:spPr>
          <a:xfrm>
            <a:off x="1084780" y="4725194"/>
            <a:ext cx="10028789" cy="533400"/>
          </a:xfrm>
          <a:prstGeom prst="rect">
            <a:avLst/>
          </a:prstGeom>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084780" y="2515394"/>
            <a:ext cx="10028789" cy="2164077"/>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2  </a:t>
            </a:r>
            <a:r>
              <a:rPr lang="zh-CN" altLang="en-US" dirty="0"/>
              <a:t>认识</a:t>
            </a:r>
            <a:r>
              <a:rPr lang="en-US" altLang="zh-CN" dirty="0"/>
              <a:t>Apache</a:t>
            </a:r>
            <a:r>
              <a:rPr lang="zh-CN" altLang="en-US" dirty="0"/>
              <a:t>服务器的配置文件</a:t>
            </a:r>
            <a:endParaRPr lang="zh-CN" altLang="en-US" b="0" dirty="0"/>
          </a:p>
        </p:txBody>
      </p:sp>
      <p:sp>
        <p:nvSpPr>
          <p:cNvPr id="2" name="文本框 1"/>
          <p:cNvSpPr txBox="1"/>
          <p:nvPr/>
        </p:nvSpPr>
        <p:spPr>
          <a:xfrm>
            <a:off x="984793" y="1471587"/>
            <a:ext cx="9888772" cy="961289"/>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在</a:t>
            </a:r>
            <a:r>
              <a:rPr lang="en-US" altLang="zh-CN" sz="2000" dirty="0">
                <a:solidFill>
                  <a:srgbClr val="4C6062"/>
                </a:solidFill>
                <a:latin typeface="微软雅黑" panose="020B0503020204020204" pitchFamily="34" charset="-122"/>
                <a:ea typeface="微软雅黑" panose="020B0503020204020204" pitchFamily="34" charset="-122"/>
              </a:rPr>
              <a:t>Linux</a:t>
            </a:r>
            <a:r>
              <a:rPr lang="zh-CN" altLang="en-US" sz="2000" dirty="0">
                <a:solidFill>
                  <a:srgbClr val="4C6062"/>
                </a:solidFill>
                <a:latin typeface="微软雅黑" panose="020B0503020204020204" pitchFamily="34" charset="-122"/>
                <a:ea typeface="微软雅黑" panose="020B0503020204020204" pitchFamily="34" charset="-122"/>
              </a:rPr>
              <a:t>系统中配置服务，其实就是修改服务的配置文件，</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服务程序的主要配置文件及存放位置如表所示。</a:t>
            </a: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aphicFrame>
        <p:nvGraphicFramePr>
          <p:cNvPr id="3" name="表格 2"/>
          <p:cNvGraphicFramePr>
            <a:graphicFrameLocks noGrp="1"/>
          </p:cNvGraphicFramePr>
          <p:nvPr/>
        </p:nvGraphicFramePr>
        <p:xfrm>
          <a:off x="2670175" y="2782092"/>
          <a:ext cx="6038236" cy="1630679"/>
        </p:xfrm>
        <a:graphic>
          <a:graphicData uri="http://schemas.openxmlformats.org/drawingml/2006/table">
            <a:tbl>
              <a:tblPr firstRow="1" firstCol="1" bandRow="1" bandCol="1">
                <a:tableStyleId>{5C22544A-7EE6-4342-B048-85BDC9FD1C3A}</a:tableStyleId>
              </a:tblPr>
              <a:tblGrid>
                <a:gridCol w="3019118"/>
                <a:gridCol w="3019118"/>
              </a:tblGrid>
              <a:tr h="271859">
                <a:tc>
                  <a:txBody>
                    <a:bodyPr/>
                    <a:lstStyle/>
                    <a:p>
                      <a:pPr algn="ctr">
                        <a:lnSpc>
                          <a:spcPts val="1600"/>
                        </a:lnSpc>
                        <a:spcBef>
                          <a:spcPts val="120"/>
                        </a:spcBef>
                        <a:spcAft>
                          <a:spcPts val="120"/>
                        </a:spcAft>
                      </a:pPr>
                      <a:r>
                        <a:rPr lang="zh-CN" sz="1400" kern="100">
                          <a:effectLst/>
                        </a:rPr>
                        <a:t>配置文件的名称</a:t>
                      </a:r>
                      <a:endParaRPr lang="zh-CN" sz="1400" kern="100">
                        <a:solidFill>
                          <a:srgbClr val="FFFFFF"/>
                        </a:solidFill>
                        <a:effectLst/>
                        <a:latin typeface="方正兰亭黑简体" panose="02000000000000000000" charset="-122"/>
                        <a:cs typeface="Times New Roman" panose="02020603050405020304" pitchFamily="18" charset="0"/>
                      </a:endParaRPr>
                    </a:p>
                  </a:txBody>
                  <a:tcPr marL="68580" marR="68580" marT="0" marB="0" anchor="ctr"/>
                </a:tc>
                <a:tc>
                  <a:txBody>
                    <a:bodyPr/>
                    <a:lstStyle/>
                    <a:p>
                      <a:pPr algn="ctr">
                        <a:lnSpc>
                          <a:spcPts val="1600"/>
                        </a:lnSpc>
                        <a:spcBef>
                          <a:spcPts val="120"/>
                        </a:spcBef>
                        <a:spcAft>
                          <a:spcPts val="120"/>
                        </a:spcAft>
                      </a:pPr>
                      <a:r>
                        <a:rPr lang="zh-CN" sz="1400" kern="100">
                          <a:effectLst/>
                        </a:rPr>
                        <a:t>存 放 位 置</a:t>
                      </a:r>
                      <a:endParaRPr lang="zh-CN" sz="1400" kern="100">
                        <a:solidFill>
                          <a:srgbClr val="FFFFFF"/>
                        </a:solidFill>
                        <a:effectLst/>
                        <a:latin typeface="方正兰亭黑简体" panose="02000000000000000000" charset="-122"/>
                        <a:cs typeface="Times New Roman" panose="02020603050405020304" pitchFamily="18" charset="0"/>
                      </a:endParaRPr>
                    </a:p>
                  </a:txBody>
                  <a:tcPr marL="68580" marR="68580" marT="0" marB="0" anchor="ctr"/>
                </a:tc>
              </a:tr>
              <a:tr h="271764">
                <a:tc>
                  <a:txBody>
                    <a:bodyPr/>
                    <a:lstStyle/>
                    <a:p>
                      <a:pPr>
                        <a:lnSpc>
                          <a:spcPts val="1600"/>
                        </a:lnSpc>
                        <a:spcBef>
                          <a:spcPts val="120"/>
                        </a:spcBef>
                        <a:spcAft>
                          <a:spcPts val="120"/>
                        </a:spcAft>
                      </a:pPr>
                      <a:r>
                        <a:rPr lang="zh-CN" sz="1400" kern="100">
                          <a:effectLst/>
                        </a:rPr>
                        <a:t>服务目录</a:t>
                      </a:r>
                      <a:endParaRPr lang="zh-CN" sz="14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en-US" sz="1400" kern="100">
                          <a:effectLst/>
                        </a:rPr>
                        <a:t>/etc/httpd</a:t>
                      </a:r>
                      <a:endParaRPr lang="zh-CN" sz="1400" kern="100">
                        <a:effectLst/>
                        <a:latin typeface="Times New Roman" panose="02020603050405020304" pitchFamily="18" charset="0"/>
                        <a:ea typeface="方正书宋简体" panose="02010601030101010101" charset="-122"/>
                      </a:endParaRPr>
                    </a:p>
                  </a:txBody>
                  <a:tcPr marL="68580" marR="68580" marT="0" marB="0" anchor="ctr"/>
                </a:tc>
              </a:tr>
              <a:tr h="271764">
                <a:tc>
                  <a:txBody>
                    <a:bodyPr/>
                    <a:lstStyle/>
                    <a:p>
                      <a:pPr>
                        <a:lnSpc>
                          <a:spcPts val="1600"/>
                        </a:lnSpc>
                        <a:spcBef>
                          <a:spcPts val="120"/>
                        </a:spcBef>
                        <a:spcAft>
                          <a:spcPts val="120"/>
                        </a:spcAft>
                      </a:pPr>
                      <a:r>
                        <a:rPr lang="zh-CN" sz="1400" kern="100">
                          <a:effectLst/>
                        </a:rPr>
                        <a:t>主配置文件</a:t>
                      </a:r>
                      <a:endParaRPr lang="zh-CN" sz="14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en-US" sz="1400" kern="100">
                          <a:effectLst/>
                        </a:rPr>
                        <a:t>/etc/httpd/conf/httpd.conf</a:t>
                      </a:r>
                      <a:endParaRPr lang="zh-CN" sz="1400" kern="100">
                        <a:effectLst/>
                        <a:latin typeface="Times New Roman" panose="02020603050405020304" pitchFamily="18" charset="0"/>
                        <a:ea typeface="方正书宋简体" panose="02010601030101010101" charset="-122"/>
                      </a:endParaRPr>
                    </a:p>
                  </a:txBody>
                  <a:tcPr marL="68580" marR="68580" marT="0" marB="0" anchor="ctr"/>
                </a:tc>
              </a:tr>
              <a:tr h="271764">
                <a:tc>
                  <a:txBody>
                    <a:bodyPr/>
                    <a:lstStyle/>
                    <a:p>
                      <a:pPr>
                        <a:lnSpc>
                          <a:spcPts val="1600"/>
                        </a:lnSpc>
                        <a:spcBef>
                          <a:spcPts val="120"/>
                        </a:spcBef>
                        <a:spcAft>
                          <a:spcPts val="120"/>
                        </a:spcAft>
                      </a:pPr>
                      <a:r>
                        <a:rPr lang="zh-CN" sz="1400" kern="100">
                          <a:effectLst/>
                        </a:rPr>
                        <a:t>网站数据目录</a:t>
                      </a:r>
                      <a:endParaRPr lang="zh-CN" sz="14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en-US" sz="1400" kern="100">
                          <a:effectLst/>
                        </a:rPr>
                        <a:t>/var/www/html</a:t>
                      </a:r>
                      <a:endParaRPr lang="zh-CN" sz="1400" kern="100">
                        <a:effectLst/>
                        <a:latin typeface="Times New Roman" panose="02020603050405020304" pitchFamily="18" charset="0"/>
                        <a:ea typeface="方正书宋简体" panose="02010601030101010101" charset="-122"/>
                      </a:endParaRPr>
                    </a:p>
                  </a:txBody>
                  <a:tcPr marL="68580" marR="68580" marT="0" marB="0" anchor="ctr"/>
                </a:tc>
              </a:tr>
              <a:tr h="271764">
                <a:tc>
                  <a:txBody>
                    <a:bodyPr/>
                    <a:lstStyle/>
                    <a:p>
                      <a:pPr>
                        <a:lnSpc>
                          <a:spcPts val="1600"/>
                        </a:lnSpc>
                        <a:spcBef>
                          <a:spcPts val="120"/>
                        </a:spcBef>
                        <a:spcAft>
                          <a:spcPts val="120"/>
                        </a:spcAft>
                      </a:pPr>
                      <a:r>
                        <a:rPr lang="zh-CN" sz="1400" kern="100">
                          <a:effectLst/>
                        </a:rPr>
                        <a:t>访问日志</a:t>
                      </a:r>
                      <a:endParaRPr lang="zh-CN" sz="14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en-US" sz="1400" kern="100">
                          <a:effectLst/>
                        </a:rPr>
                        <a:t>/var/log/httpd/access_log</a:t>
                      </a:r>
                      <a:endParaRPr lang="zh-CN" sz="1400" kern="100">
                        <a:effectLst/>
                        <a:latin typeface="Times New Roman" panose="02020603050405020304" pitchFamily="18" charset="0"/>
                        <a:ea typeface="方正书宋简体" panose="02010601030101010101" charset="-122"/>
                      </a:endParaRPr>
                    </a:p>
                  </a:txBody>
                  <a:tcPr marL="68580" marR="68580" marT="0" marB="0" anchor="ctr"/>
                </a:tc>
              </a:tr>
              <a:tr h="271764">
                <a:tc>
                  <a:txBody>
                    <a:bodyPr/>
                    <a:lstStyle/>
                    <a:p>
                      <a:pPr>
                        <a:lnSpc>
                          <a:spcPts val="1600"/>
                        </a:lnSpc>
                        <a:spcBef>
                          <a:spcPts val="120"/>
                        </a:spcBef>
                        <a:spcAft>
                          <a:spcPts val="120"/>
                        </a:spcAft>
                      </a:pPr>
                      <a:r>
                        <a:rPr lang="zh-CN" sz="1400" kern="100">
                          <a:effectLst/>
                        </a:rPr>
                        <a:t>错误日志</a:t>
                      </a:r>
                      <a:endParaRPr lang="zh-CN" sz="14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en-US" sz="1400" kern="100" dirty="0">
                          <a:effectLst/>
                        </a:rPr>
                        <a:t>/var/log/httpd/</a:t>
                      </a:r>
                      <a:r>
                        <a:rPr lang="en-US" sz="1400" kern="100" dirty="0" err="1">
                          <a:effectLst/>
                        </a:rPr>
                        <a:t>error_log</a:t>
                      </a:r>
                      <a:endParaRPr lang="zh-CN" sz="1400" kern="100" dirty="0">
                        <a:effectLst/>
                        <a:latin typeface="Times New Roman" panose="02020603050405020304" pitchFamily="18" charset="0"/>
                        <a:ea typeface="方正书宋简体" panose="02010601030101010101" charset="-122"/>
                      </a:endParaRPr>
                    </a:p>
                  </a:txBody>
                  <a:tcPr marL="68580" marR="68580" marT="0" marB="0" anchor="ctr"/>
                </a:tc>
              </a:tr>
            </a:tbl>
          </a:graphicData>
        </a:graphic>
      </p:graphicFrame>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084780" y="2515394"/>
            <a:ext cx="10028789" cy="3505200"/>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2  </a:t>
            </a:r>
            <a:r>
              <a:rPr lang="zh-CN" altLang="en-US" dirty="0"/>
              <a:t>认识</a:t>
            </a:r>
            <a:r>
              <a:rPr lang="en-US" altLang="zh-CN" dirty="0"/>
              <a:t>Apache</a:t>
            </a:r>
            <a:r>
              <a:rPr lang="zh-CN" altLang="en-US" dirty="0"/>
              <a:t>服务器的配置文件</a:t>
            </a:r>
            <a:endParaRPr lang="zh-CN" altLang="en-US" b="0" dirty="0"/>
          </a:p>
        </p:txBody>
      </p:sp>
      <p:sp>
        <p:nvSpPr>
          <p:cNvPr id="2" name="文本框 1"/>
          <p:cNvSpPr txBox="1"/>
          <p:nvPr/>
        </p:nvSpPr>
        <p:spPr>
          <a:xfrm>
            <a:off x="984793" y="1471587"/>
            <a:ext cx="9888772" cy="961289"/>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在</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服务程序的主配置文件中，存在</a:t>
            </a:r>
            <a:r>
              <a:rPr lang="en-US" altLang="zh-CN" sz="2000" dirty="0">
                <a:solidFill>
                  <a:srgbClr val="4C6062"/>
                </a:solidFill>
                <a:latin typeface="微软雅黑" panose="020B0503020204020204" pitchFamily="34" charset="-122"/>
                <a:ea typeface="微软雅黑" panose="020B0503020204020204" pitchFamily="34" charset="-122"/>
              </a:rPr>
              <a:t>3</a:t>
            </a:r>
            <a:r>
              <a:rPr lang="zh-CN" altLang="en-US" sz="2000" dirty="0">
                <a:solidFill>
                  <a:srgbClr val="4C6062"/>
                </a:solidFill>
                <a:latin typeface="微软雅黑" panose="020B0503020204020204" pitchFamily="34" charset="-122"/>
                <a:ea typeface="微软雅黑" panose="020B0503020204020204" pitchFamily="34" charset="-122"/>
              </a:rPr>
              <a:t>种类型的信息：注释行信息、全局配置、区域配置。在</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服务程序主配置文件中，最为常用的参数如表所示。</a:t>
            </a: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aphicFrame>
        <p:nvGraphicFramePr>
          <p:cNvPr id="5" name="表格 4"/>
          <p:cNvGraphicFramePr>
            <a:graphicFrameLocks noGrp="1"/>
          </p:cNvGraphicFramePr>
          <p:nvPr/>
        </p:nvGraphicFramePr>
        <p:xfrm>
          <a:off x="2517775" y="2624255"/>
          <a:ext cx="6419236" cy="3162370"/>
        </p:xfrm>
        <a:graphic>
          <a:graphicData uri="http://schemas.openxmlformats.org/drawingml/2006/table">
            <a:tbl>
              <a:tblPr firstRow="1" firstCol="1" bandRow="1" bandCol="1">
                <a:tableStyleId>{5C22544A-7EE6-4342-B048-85BDC9FD1C3A}</a:tableStyleId>
              </a:tblPr>
              <a:tblGrid>
                <a:gridCol w="3209618"/>
                <a:gridCol w="3209618"/>
              </a:tblGrid>
              <a:tr h="243060">
                <a:tc>
                  <a:txBody>
                    <a:bodyPr/>
                    <a:lstStyle/>
                    <a:p>
                      <a:pPr algn="ctr">
                        <a:lnSpc>
                          <a:spcPts val="1600"/>
                        </a:lnSpc>
                        <a:spcBef>
                          <a:spcPts val="120"/>
                        </a:spcBef>
                        <a:spcAft>
                          <a:spcPts val="120"/>
                        </a:spcAft>
                      </a:pPr>
                      <a:r>
                        <a:rPr lang="zh-CN" sz="1200" kern="100">
                          <a:effectLst/>
                        </a:rPr>
                        <a:t>参</a:t>
                      </a:r>
                      <a:r>
                        <a:rPr lang="en-US" sz="1200" kern="100">
                          <a:effectLst/>
                        </a:rPr>
                        <a:t>    </a:t>
                      </a:r>
                      <a:r>
                        <a:rPr lang="zh-CN" sz="1200" kern="100">
                          <a:effectLst/>
                        </a:rPr>
                        <a:t>数</a:t>
                      </a:r>
                      <a:endParaRPr lang="zh-CN" sz="1200" kern="100">
                        <a:solidFill>
                          <a:srgbClr val="FFFFFF"/>
                        </a:solidFill>
                        <a:effectLst/>
                        <a:latin typeface="方正兰亭黑简体" panose="02000000000000000000" charset="-122"/>
                        <a:cs typeface="Times New Roman" panose="02020603050405020304" pitchFamily="18" charset="0"/>
                      </a:endParaRPr>
                    </a:p>
                  </a:txBody>
                  <a:tcPr marL="68580" marR="68580" marT="0" marB="0" anchor="ctr"/>
                </a:tc>
                <a:tc>
                  <a:txBody>
                    <a:bodyPr/>
                    <a:lstStyle/>
                    <a:p>
                      <a:pPr algn="ctr">
                        <a:lnSpc>
                          <a:spcPts val="1600"/>
                        </a:lnSpc>
                        <a:spcBef>
                          <a:spcPts val="120"/>
                        </a:spcBef>
                        <a:spcAft>
                          <a:spcPts val="120"/>
                        </a:spcAft>
                      </a:pPr>
                      <a:r>
                        <a:rPr lang="zh-CN" sz="1200" kern="100">
                          <a:effectLst/>
                        </a:rPr>
                        <a:t>用</a:t>
                      </a:r>
                      <a:r>
                        <a:rPr lang="en-US" sz="1200" kern="100">
                          <a:effectLst/>
                        </a:rPr>
                        <a:t>    </a:t>
                      </a:r>
                      <a:r>
                        <a:rPr lang="zh-CN" sz="1200" kern="100">
                          <a:effectLst/>
                        </a:rPr>
                        <a:t>途</a:t>
                      </a:r>
                      <a:endParaRPr lang="zh-CN" sz="1200" kern="100">
                        <a:solidFill>
                          <a:srgbClr val="FFFFFF"/>
                        </a:solidFill>
                        <a:effectLst/>
                        <a:latin typeface="方正兰亭黑简体" panose="02000000000000000000" charset="-122"/>
                        <a:cs typeface="Times New Roman" panose="02020603050405020304" pitchFamily="18" charset="0"/>
                      </a:endParaRPr>
                    </a:p>
                  </a:txBody>
                  <a:tcPr marL="68580" marR="68580" marT="0" marB="0" anchor="ctr"/>
                </a:tc>
              </a:tr>
              <a:tr h="243319">
                <a:tc>
                  <a:txBody>
                    <a:bodyPr/>
                    <a:lstStyle/>
                    <a:p>
                      <a:pPr>
                        <a:lnSpc>
                          <a:spcPts val="1600"/>
                        </a:lnSpc>
                        <a:spcBef>
                          <a:spcPts val="120"/>
                        </a:spcBef>
                        <a:spcAft>
                          <a:spcPts val="120"/>
                        </a:spcAft>
                      </a:pPr>
                      <a:r>
                        <a:rPr lang="en-US" sz="1200" kern="100">
                          <a:effectLst/>
                        </a:rPr>
                        <a:t>ServerRoot</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zh-CN" sz="1200" kern="100">
                          <a:effectLst/>
                        </a:rPr>
                        <a:t>服务目录</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r>
              <a:tr h="243319">
                <a:tc>
                  <a:txBody>
                    <a:bodyPr/>
                    <a:lstStyle/>
                    <a:p>
                      <a:pPr>
                        <a:lnSpc>
                          <a:spcPts val="1600"/>
                        </a:lnSpc>
                        <a:spcBef>
                          <a:spcPts val="120"/>
                        </a:spcBef>
                        <a:spcAft>
                          <a:spcPts val="120"/>
                        </a:spcAft>
                      </a:pPr>
                      <a:r>
                        <a:rPr lang="en-US" sz="1200" kern="100">
                          <a:effectLst/>
                        </a:rPr>
                        <a:t>ServerAdmin</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zh-CN" sz="1200" kern="100">
                          <a:effectLst/>
                        </a:rPr>
                        <a:t>管理员邮箱</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r>
              <a:tr h="243319">
                <a:tc>
                  <a:txBody>
                    <a:bodyPr/>
                    <a:lstStyle/>
                    <a:p>
                      <a:pPr>
                        <a:lnSpc>
                          <a:spcPts val="1600"/>
                        </a:lnSpc>
                        <a:spcBef>
                          <a:spcPts val="120"/>
                        </a:spcBef>
                        <a:spcAft>
                          <a:spcPts val="120"/>
                        </a:spcAft>
                      </a:pPr>
                      <a:r>
                        <a:rPr lang="en-US" sz="1200" kern="100">
                          <a:effectLst/>
                        </a:rPr>
                        <a:t>User</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zh-CN" sz="1200" kern="100">
                          <a:effectLst/>
                        </a:rPr>
                        <a:t>运行服务的用户</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r>
              <a:tr h="243319">
                <a:tc>
                  <a:txBody>
                    <a:bodyPr/>
                    <a:lstStyle/>
                    <a:p>
                      <a:pPr>
                        <a:lnSpc>
                          <a:spcPts val="1600"/>
                        </a:lnSpc>
                        <a:spcBef>
                          <a:spcPts val="120"/>
                        </a:spcBef>
                        <a:spcAft>
                          <a:spcPts val="120"/>
                        </a:spcAft>
                      </a:pPr>
                      <a:r>
                        <a:rPr lang="en-US" sz="1200" kern="100">
                          <a:effectLst/>
                        </a:rPr>
                        <a:t>Group</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zh-CN" sz="1200" kern="100">
                          <a:effectLst/>
                        </a:rPr>
                        <a:t>运行服务的用户组</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r>
              <a:tr h="243319">
                <a:tc>
                  <a:txBody>
                    <a:bodyPr/>
                    <a:lstStyle/>
                    <a:p>
                      <a:pPr>
                        <a:lnSpc>
                          <a:spcPts val="1600"/>
                        </a:lnSpc>
                        <a:spcBef>
                          <a:spcPts val="120"/>
                        </a:spcBef>
                        <a:spcAft>
                          <a:spcPts val="120"/>
                        </a:spcAft>
                      </a:pPr>
                      <a:r>
                        <a:rPr lang="en-US" sz="1200" kern="100">
                          <a:effectLst/>
                        </a:rPr>
                        <a:t>ServerName</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zh-CN" sz="1200" kern="100">
                          <a:effectLst/>
                        </a:rPr>
                        <a:t>网站服务器的域名</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r>
              <a:tr h="243319">
                <a:tc>
                  <a:txBody>
                    <a:bodyPr/>
                    <a:lstStyle/>
                    <a:p>
                      <a:pPr>
                        <a:lnSpc>
                          <a:spcPts val="1600"/>
                        </a:lnSpc>
                        <a:spcBef>
                          <a:spcPts val="120"/>
                        </a:spcBef>
                        <a:spcAft>
                          <a:spcPts val="120"/>
                        </a:spcAft>
                      </a:pPr>
                      <a:r>
                        <a:rPr lang="en-US" sz="1200" kern="100">
                          <a:effectLst/>
                        </a:rPr>
                        <a:t>DocumentRoot</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zh-CN" sz="1200" kern="100">
                          <a:effectLst/>
                        </a:rPr>
                        <a:t>文档根目录（网站数据目录）</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r>
              <a:tr h="243319">
                <a:tc>
                  <a:txBody>
                    <a:bodyPr/>
                    <a:lstStyle/>
                    <a:p>
                      <a:pPr>
                        <a:lnSpc>
                          <a:spcPts val="1600"/>
                        </a:lnSpc>
                        <a:spcBef>
                          <a:spcPts val="120"/>
                        </a:spcBef>
                        <a:spcAft>
                          <a:spcPts val="120"/>
                        </a:spcAft>
                      </a:pPr>
                      <a:r>
                        <a:rPr lang="en-US" sz="1200" kern="100">
                          <a:effectLst/>
                        </a:rPr>
                        <a:t>Directory</a:t>
                      </a:r>
                      <a:endParaRPr lang="zh-CN" sz="1200" kern="100">
                        <a:effectLst/>
                        <a:latin typeface="Times New Roman" panose="02020603050405020304" pitchFamily="18" charset="0"/>
                        <a:ea typeface="方正书宋简体" panose="02010601030101010101" charset="-122"/>
                      </a:endParaRPr>
                    </a:p>
                  </a:txBody>
                  <a:tcPr marL="68580" marR="68580" marT="0" marB="0"/>
                </a:tc>
                <a:tc>
                  <a:txBody>
                    <a:bodyPr/>
                    <a:lstStyle/>
                    <a:p>
                      <a:pPr>
                        <a:lnSpc>
                          <a:spcPts val="1600"/>
                        </a:lnSpc>
                        <a:spcBef>
                          <a:spcPts val="120"/>
                        </a:spcBef>
                        <a:spcAft>
                          <a:spcPts val="120"/>
                        </a:spcAft>
                      </a:pPr>
                      <a:r>
                        <a:rPr lang="zh-CN" sz="1200" kern="100">
                          <a:effectLst/>
                        </a:rPr>
                        <a:t>网站数据目录的权限</a:t>
                      </a:r>
                      <a:endParaRPr lang="zh-CN" sz="1200" kern="100">
                        <a:effectLst/>
                        <a:latin typeface="Times New Roman" panose="02020603050405020304" pitchFamily="18" charset="0"/>
                        <a:ea typeface="方正书宋简体" panose="02010601030101010101" charset="-122"/>
                      </a:endParaRPr>
                    </a:p>
                  </a:txBody>
                  <a:tcPr marL="68580" marR="68580" marT="0" marB="0"/>
                </a:tc>
              </a:tr>
              <a:tr h="243060">
                <a:tc>
                  <a:txBody>
                    <a:bodyPr/>
                    <a:lstStyle/>
                    <a:p>
                      <a:pPr>
                        <a:lnSpc>
                          <a:spcPts val="1600"/>
                        </a:lnSpc>
                        <a:spcBef>
                          <a:spcPts val="120"/>
                        </a:spcBef>
                        <a:spcAft>
                          <a:spcPts val="120"/>
                        </a:spcAft>
                      </a:pPr>
                      <a:r>
                        <a:rPr lang="en-US" sz="1200" kern="100">
                          <a:effectLst/>
                        </a:rPr>
                        <a:t>Listen</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zh-CN" sz="1200" kern="100">
                          <a:effectLst/>
                        </a:rPr>
                        <a:t>监听的</a:t>
                      </a:r>
                      <a:r>
                        <a:rPr lang="en-US" sz="1200" kern="100">
                          <a:effectLst/>
                        </a:rPr>
                        <a:t>IP</a:t>
                      </a:r>
                      <a:r>
                        <a:rPr lang="zh-CN" sz="1200" kern="100">
                          <a:effectLst/>
                        </a:rPr>
                        <a:t>地址与端口号</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r>
              <a:tr h="243319">
                <a:tc>
                  <a:txBody>
                    <a:bodyPr/>
                    <a:lstStyle/>
                    <a:p>
                      <a:pPr>
                        <a:lnSpc>
                          <a:spcPts val="1600"/>
                        </a:lnSpc>
                        <a:spcBef>
                          <a:spcPts val="120"/>
                        </a:spcBef>
                        <a:spcAft>
                          <a:spcPts val="120"/>
                        </a:spcAft>
                      </a:pPr>
                      <a:r>
                        <a:rPr lang="en-US" sz="1200" kern="100">
                          <a:effectLst/>
                        </a:rPr>
                        <a:t>DirectoryIndex</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zh-CN" sz="1200" kern="100">
                          <a:effectLst/>
                        </a:rPr>
                        <a:t>默认的索引页页面</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r>
              <a:tr h="243319">
                <a:tc>
                  <a:txBody>
                    <a:bodyPr/>
                    <a:lstStyle/>
                    <a:p>
                      <a:pPr>
                        <a:lnSpc>
                          <a:spcPts val="1600"/>
                        </a:lnSpc>
                        <a:spcBef>
                          <a:spcPts val="120"/>
                        </a:spcBef>
                        <a:spcAft>
                          <a:spcPts val="120"/>
                        </a:spcAft>
                      </a:pPr>
                      <a:r>
                        <a:rPr lang="en-US" sz="1200" kern="100">
                          <a:effectLst/>
                        </a:rPr>
                        <a:t>ErrorLog</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zh-CN" sz="1200" kern="100">
                          <a:effectLst/>
                        </a:rPr>
                        <a:t>错误日志文件</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r>
              <a:tr h="243319">
                <a:tc>
                  <a:txBody>
                    <a:bodyPr/>
                    <a:lstStyle/>
                    <a:p>
                      <a:pPr>
                        <a:lnSpc>
                          <a:spcPts val="1600"/>
                        </a:lnSpc>
                        <a:spcBef>
                          <a:spcPts val="120"/>
                        </a:spcBef>
                        <a:spcAft>
                          <a:spcPts val="120"/>
                        </a:spcAft>
                      </a:pPr>
                      <a:r>
                        <a:rPr lang="en-US" sz="1200" kern="100">
                          <a:effectLst/>
                        </a:rPr>
                        <a:t>CustomLog</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zh-CN" sz="1200" kern="100">
                          <a:effectLst/>
                        </a:rPr>
                        <a:t>访问日志文件</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r>
              <a:tr h="243060">
                <a:tc>
                  <a:txBody>
                    <a:bodyPr/>
                    <a:lstStyle/>
                    <a:p>
                      <a:pPr>
                        <a:lnSpc>
                          <a:spcPts val="1600"/>
                        </a:lnSpc>
                        <a:spcBef>
                          <a:spcPts val="120"/>
                        </a:spcBef>
                        <a:spcAft>
                          <a:spcPts val="120"/>
                        </a:spcAft>
                      </a:pPr>
                      <a:r>
                        <a:rPr lang="en-US" sz="1200" kern="100">
                          <a:effectLst/>
                        </a:rPr>
                        <a:t>Timeout</a:t>
                      </a:r>
                      <a:endParaRPr lang="zh-CN" sz="1200" kern="100">
                        <a:effectLst/>
                        <a:latin typeface="Times New Roman" panose="02020603050405020304" pitchFamily="18" charset="0"/>
                        <a:ea typeface="方正书宋简体" panose="02010601030101010101" charset="-122"/>
                      </a:endParaRPr>
                    </a:p>
                  </a:txBody>
                  <a:tcPr marL="68580" marR="68580" marT="0" marB="0" anchor="ctr"/>
                </a:tc>
                <a:tc>
                  <a:txBody>
                    <a:bodyPr/>
                    <a:lstStyle/>
                    <a:p>
                      <a:pPr>
                        <a:lnSpc>
                          <a:spcPts val="1600"/>
                        </a:lnSpc>
                        <a:spcBef>
                          <a:spcPts val="120"/>
                        </a:spcBef>
                        <a:spcAft>
                          <a:spcPts val="120"/>
                        </a:spcAft>
                      </a:pPr>
                      <a:r>
                        <a:rPr lang="zh-CN" sz="1200" kern="100" dirty="0">
                          <a:effectLst/>
                        </a:rPr>
                        <a:t>网页超时时间，默认为</a:t>
                      </a:r>
                      <a:r>
                        <a:rPr lang="en-US" sz="1200" kern="100" dirty="0">
                          <a:effectLst/>
                        </a:rPr>
                        <a:t>300</a:t>
                      </a:r>
                      <a:r>
                        <a:rPr lang="zh-CN" sz="1200" kern="100" dirty="0">
                          <a:effectLst/>
                        </a:rPr>
                        <a:t>秒</a:t>
                      </a:r>
                      <a:endParaRPr lang="zh-CN" sz="1200" kern="100" dirty="0">
                        <a:effectLst/>
                        <a:latin typeface="Times New Roman" panose="02020603050405020304" pitchFamily="18" charset="0"/>
                        <a:ea typeface="方正书宋简体" panose="02010601030101010101" charset="-122"/>
                      </a:endParaRPr>
                    </a:p>
                  </a:txBody>
                  <a:tcPr marL="68580" marR="68580" marT="0" marB="0" anchor="ctr"/>
                </a:tc>
              </a:tr>
            </a:tbl>
          </a:graphicData>
        </a:graphic>
      </p:graphicFrame>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984794" y="3429795"/>
            <a:ext cx="10128776" cy="914400"/>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2  </a:t>
            </a:r>
            <a:r>
              <a:rPr lang="zh-CN" altLang="en-US" dirty="0"/>
              <a:t>认识</a:t>
            </a:r>
            <a:r>
              <a:rPr lang="en-US" altLang="zh-CN" dirty="0"/>
              <a:t>Apache</a:t>
            </a:r>
            <a:r>
              <a:rPr lang="zh-CN" altLang="en-US" dirty="0"/>
              <a:t>服务器的配置文件</a:t>
            </a:r>
            <a:endParaRPr lang="zh-CN" altLang="en-US" b="0" dirty="0"/>
          </a:p>
        </p:txBody>
      </p:sp>
      <p:sp>
        <p:nvSpPr>
          <p:cNvPr id="2" name="文本框 1"/>
          <p:cNvSpPr txBox="1"/>
          <p:nvPr/>
        </p:nvSpPr>
        <p:spPr>
          <a:xfrm>
            <a:off x="984793" y="1471587"/>
            <a:ext cx="9888772" cy="3315780"/>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从上表可以发现</a:t>
            </a:r>
            <a:r>
              <a:rPr lang="en-US" altLang="zh-CN" sz="2000" dirty="0" err="1">
                <a:solidFill>
                  <a:srgbClr val="4C6062"/>
                </a:solidFill>
                <a:latin typeface="微软雅黑" panose="020B0503020204020204" pitchFamily="34" charset="-122"/>
                <a:ea typeface="微软雅黑" panose="020B0503020204020204" pitchFamily="34" charset="-122"/>
              </a:rPr>
              <a:t>DocumentRoot</a:t>
            </a:r>
            <a:r>
              <a:rPr lang="zh-CN" altLang="en-US" sz="2000" dirty="0">
                <a:solidFill>
                  <a:srgbClr val="4C6062"/>
                </a:solidFill>
                <a:latin typeface="微软雅黑" panose="020B0503020204020204" pitchFamily="34" charset="-122"/>
                <a:ea typeface="微软雅黑" panose="020B0503020204020204" pitchFamily="34" charset="-122"/>
              </a:rPr>
              <a:t>参数用于定义网站数据的保存路径，其参数的默认值是把网站数据存放到</a:t>
            </a:r>
            <a:r>
              <a:rPr lang="en-US" altLang="zh-CN" sz="2000" dirty="0">
                <a:solidFill>
                  <a:srgbClr val="4C6062"/>
                </a:solidFill>
                <a:latin typeface="微软雅黑" panose="020B0503020204020204" pitchFamily="34" charset="-122"/>
                <a:ea typeface="微软雅黑" panose="020B0503020204020204" pitchFamily="34" charset="-122"/>
              </a:rPr>
              <a:t>/var/www/html</a:t>
            </a:r>
            <a:r>
              <a:rPr lang="zh-CN" altLang="en-US" sz="2000" dirty="0">
                <a:solidFill>
                  <a:srgbClr val="4C6062"/>
                </a:solidFill>
                <a:latin typeface="微软雅黑" panose="020B0503020204020204" pitchFamily="34" charset="-122"/>
                <a:ea typeface="微软雅黑" panose="020B0503020204020204" pitchFamily="34" charset="-122"/>
              </a:rPr>
              <a:t>目录中；而当前网站普遍的首页面名称是</a:t>
            </a:r>
            <a:r>
              <a:rPr lang="en-US" altLang="zh-CN" sz="2000" dirty="0">
                <a:solidFill>
                  <a:srgbClr val="4C6062"/>
                </a:solidFill>
                <a:latin typeface="微软雅黑" panose="020B0503020204020204" pitchFamily="34" charset="-122"/>
                <a:ea typeface="微软雅黑" panose="020B0503020204020204" pitchFamily="34" charset="-122"/>
              </a:rPr>
              <a:t>index.html</a:t>
            </a:r>
            <a:r>
              <a:rPr lang="zh-CN" altLang="en-US" sz="2000" dirty="0">
                <a:solidFill>
                  <a:srgbClr val="4C6062"/>
                </a:solidFill>
                <a:latin typeface="微软雅黑" panose="020B0503020204020204" pitchFamily="34" charset="-122"/>
                <a:ea typeface="微软雅黑" panose="020B0503020204020204" pitchFamily="34" charset="-122"/>
              </a:rPr>
              <a:t>，因此可以向</a:t>
            </a:r>
            <a:r>
              <a:rPr lang="en-US" altLang="zh-CN" sz="2000" dirty="0">
                <a:solidFill>
                  <a:srgbClr val="4C6062"/>
                </a:solidFill>
                <a:latin typeface="微软雅黑" panose="020B0503020204020204" pitchFamily="34" charset="-122"/>
                <a:ea typeface="微软雅黑" panose="020B0503020204020204" pitchFamily="34" charset="-122"/>
              </a:rPr>
              <a:t>/var/www/html</a:t>
            </a:r>
            <a:r>
              <a:rPr lang="zh-CN" altLang="en-US" sz="2000" dirty="0">
                <a:solidFill>
                  <a:srgbClr val="4C6062"/>
                </a:solidFill>
                <a:latin typeface="微软雅黑" panose="020B0503020204020204" pitchFamily="34" charset="-122"/>
                <a:ea typeface="微软雅黑" panose="020B0503020204020204" pitchFamily="34" charset="-122"/>
              </a:rPr>
              <a:t>目录中写入一个文件，替换掉</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服务程序的默认首页面，该操作会立即生效。</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600" dirty="0">
                <a:solidFill>
                  <a:srgbClr val="4C6062"/>
                </a:solidFill>
                <a:latin typeface="微软雅黑" panose="020B0503020204020204" pitchFamily="34" charset="-122"/>
                <a:ea typeface="微软雅黑" panose="020B0503020204020204" pitchFamily="34" charset="-122"/>
              </a:rPr>
              <a:t>[root@Server01 ~]# echo "Welcome To </a:t>
            </a:r>
            <a:r>
              <a:rPr lang="en-US" altLang="zh-CN" sz="1600" dirty="0" err="1">
                <a:solidFill>
                  <a:srgbClr val="4C6062"/>
                </a:solidFill>
                <a:latin typeface="微软雅黑" panose="020B0503020204020204" pitchFamily="34" charset="-122"/>
                <a:ea typeface="微软雅黑" panose="020B0503020204020204" pitchFamily="34" charset="-122"/>
              </a:rPr>
              <a:t>MyWeb</a:t>
            </a:r>
            <a:r>
              <a:rPr lang="en-US" altLang="zh-CN" sz="1600" dirty="0">
                <a:solidFill>
                  <a:srgbClr val="4C6062"/>
                </a:solidFill>
                <a:latin typeface="微软雅黑" panose="020B0503020204020204" pitchFamily="34" charset="-122"/>
                <a:ea typeface="微软雅黑" panose="020B0503020204020204" pitchFamily="34" charset="-122"/>
              </a:rPr>
              <a:t>" &gt; /var/www/html/index.html</a:t>
            </a:r>
            <a:endParaRPr lang="en-US" altLang="zh-CN" sz="16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600" dirty="0">
                <a:solidFill>
                  <a:srgbClr val="4C6062"/>
                </a:solidFill>
                <a:latin typeface="微软雅黑" panose="020B0503020204020204" pitchFamily="34" charset="-122"/>
                <a:ea typeface="微软雅黑" panose="020B0503020204020204" pitchFamily="34" charset="-122"/>
              </a:rPr>
              <a:t>[root@Server01 ~]# </a:t>
            </a:r>
            <a:r>
              <a:rPr lang="en-US" altLang="zh-CN" sz="1600" dirty="0" err="1">
                <a:solidFill>
                  <a:srgbClr val="4C6062"/>
                </a:solidFill>
                <a:latin typeface="微软雅黑" panose="020B0503020204020204" pitchFamily="34" charset="-122"/>
                <a:ea typeface="微软雅黑" panose="020B0503020204020204" pitchFamily="34" charset="-122"/>
              </a:rPr>
              <a:t>firefox</a:t>
            </a:r>
            <a:r>
              <a:rPr lang="en-US" altLang="zh-CN" sz="1600" dirty="0">
                <a:solidFill>
                  <a:srgbClr val="4C6062"/>
                </a:solidFill>
                <a:latin typeface="微软雅黑" panose="020B0503020204020204" pitchFamily="34" charset="-122"/>
                <a:ea typeface="微软雅黑" panose="020B0503020204020204" pitchFamily="34" charset="-122"/>
              </a:rPr>
              <a:t> http://127.0.0.1</a:t>
            </a:r>
            <a:endParaRPr lang="en-US" altLang="zh-CN" sz="16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07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175" y="4503851"/>
            <a:ext cx="5508411" cy="199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1"/>
          <a:stretch>
            <a:fillRect/>
          </a:stretch>
        </p:blipFill>
        <p:spPr>
          <a:xfrm>
            <a:off x="984794" y="4409995"/>
            <a:ext cx="10128776" cy="2236650"/>
          </a:xfrm>
          <a:prstGeom prst="rect">
            <a:avLst/>
          </a:prstGeom>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3  </a:t>
            </a:r>
            <a:r>
              <a:rPr lang="zh-CN" altLang="en-US" dirty="0"/>
              <a:t>设置文档根目录和首页文件的实例</a:t>
            </a:r>
            <a:endParaRPr lang="zh-CN" altLang="en-US" b="0" dirty="0"/>
          </a:p>
        </p:txBody>
      </p:sp>
      <p:sp>
        <p:nvSpPr>
          <p:cNvPr id="2" name="文本框 1"/>
          <p:cNvSpPr txBox="1"/>
          <p:nvPr/>
        </p:nvSpPr>
        <p:spPr>
          <a:xfrm>
            <a:off x="984793" y="1471587"/>
            <a:ext cx="9888772" cy="4939030"/>
          </a:xfrm>
          <a:prstGeom prst="rect">
            <a:avLst/>
          </a:prstGeom>
          <a:noFill/>
        </p:spPr>
        <p:txBody>
          <a:bodyPr wrap="square" rtlCol="0" anchor="t">
            <a:spAutoFit/>
          </a:bodyPr>
          <a:lstStyle/>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a:t>
            </a:r>
            <a:r>
              <a:rPr lang="zh-CN" altLang="en-US" sz="2000" dirty="0">
                <a:solidFill>
                  <a:srgbClr val="4C6062"/>
                </a:solidFill>
                <a:latin typeface="微软雅黑" panose="020B0503020204020204" pitchFamily="34" charset="-122"/>
                <a:ea typeface="微软雅黑" panose="020B0503020204020204" pitchFamily="34" charset="-122"/>
              </a:rPr>
              <a:t>例11-</a:t>
            </a:r>
            <a:r>
              <a:rPr lang="en-US" altLang="zh-CN" sz="2000" dirty="0">
                <a:solidFill>
                  <a:srgbClr val="4C6062"/>
                </a:solidFill>
                <a:latin typeface="微软雅黑" panose="020B0503020204020204" pitchFamily="34" charset="-122"/>
                <a:ea typeface="微软雅黑" panose="020B0503020204020204" pitchFamily="34" charset="-122"/>
              </a:rPr>
              <a:t>1】</a:t>
            </a:r>
            <a:r>
              <a:rPr lang="zh-CN" altLang="en-US" sz="2000" dirty="0">
                <a:solidFill>
                  <a:srgbClr val="4C6062"/>
                </a:solidFill>
                <a:latin typeface="微软雅黑" panose="020B0503020204020204" pitchFamily="34" charset="-122"/>
                <a:ea typeface="微软雅黑" panose="020B0503020204020204" pitchFamily="34" charset="-122"/>
              </a:rPr>
              <a:t>默认情况下，网站的文档根目录保存在</a:t>
            </a:r>
            <a:r>
              <a:rPr lang="en-US" altLang="zh-CN" sz="2000" dirty="0">
                <a:solidFill>
                  <a:srgbClr val="4C6062"/>
                </a:solidFill>
                <a:latin typeface="微软雅黑" panose="020B0503020204020204" pitchFamily="34" charset="-122"/>
                <a:ea typeface="微软雅黑" panose="020B0503020204020204" pitchFamily="34" charset="-122"/>
              </a:rPr>
              <a:t>/var/www/html</a:t>
            </a:r>
            <a:r>
              <a:rPr lang="zh-CN" altLang="en-US" sz="2000" dirty="0">
                <a:solidFill>
                  <a:srgbClr val="4C6062"/>
                </a:solidFill>
                <a:latin typeface="微软雅黑" panose="020B0503020204020204" pitchFamily="34" charset="-122"/>
                <a:ea typeface="微软雅黑" panose="020B0503020204020204" pitchFamily="34" charset="-122"/>
              </a:rPr>
              <a:t>中，如果想把保存网站文档的根目录修改为</a:t>
            </a:r>
            <a:r>
              <a:rPr lang="en-US" altLang="zh-CN" sz="2000" dirty="0">
                <a:solidFill>
                  <a:srgbClr val="4C6062"/>
                </a:solidFill>
                <a:latin typeface="微软雅黑" panose="020B0503020204020204" pitchFamily="34" charset="-122"/>
                <a:ea typeface="微软雅黑" panose="020B0503020204020204" pitchFamily="34" charset="-122"/>
              </a:rPr>
              <a:t>/home/</a:t>
            </a:r>
            <a:r>
              <a:rPr lang="en-US" altLang="zh-CN" sz="2000" dirty="0" err="1">
                <a:solidFill>
                  <a:srgbClr val="4C6062"/>
                </a:solidFill>
                <a:latin typeface="微软雅黑" panose="020B0503020204020204" pitchFamily="34" charset="-122"/>
                <a:ea typeface="微软雅黑" panose="020B0503020204020204" pitchFamily="34" charset="-122"/>
              </a:rPr>
              <a:t>wwwroot</a:t>
            </a:r>
            <a:r>
              <a:rPr lang="zh-CN" altLang="en-US" sz="2000" dirty="0">
                <a:solidFill>
                  <a:srgbClr val="4C6062"/>
                </a:solidFill>
                <a:latin typeface="微软雅黑" panose="020B0503020204020204" pitchFamily="34" charset="-122"/>
                <a:ea typeface="微软雅黑" panose="020B0503020204020204" pitchFamily="34" charset="-122"/>
              </a:rPr>
              <a:t>，并且将首页文件修改为</a:t>
            </a:r>
            <a:r>
              <a:rPr lang="en-US" altLang="zh-CN" sz="2000" dirty="0">
                <a:solidFill>
                  <a:srgbClr val="4C6062"/>
                </a:solidFill>
                <a:latin typeface="微软雅黑" panose="020B0503020204020204" pitchFamily="34" charset="-122"/>
                <a:ea typeface="微软雅黑" panose="020B0503020204020204" pitchFamily="34" charset="-122"/>
              </a:rPr>
              <a:t>myweb.html</a:t>
            </a:r>
            <a:r>
              <a:rPr lang="zh-CN" altLang="en-US" sz="2000" dirty="0">
                <a:solidFill>
                  <a:srgbClr val="4C6062"/>
                </a:solidFill>
                <a:latin typeface="微软雅黑" panose="020B0503020204020204" pitchFamily="34" charset="-122"/>
                <a:ea typeface="微软雅黑" panose="020B0503020204020204" pitchFamily="34" charset="-122"/>
              </a:rPr>
              <a:t>，那么该如何操作呢？</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1</a:t>
            </a:r>
            <a:r>
              <a:rPr lang="zh-CN" altLang="en-US" sz="2000" dirty="0">
                <a:solidFill>
                  <a:srgbClr val="4C6062"/>
                </a:solidFill>
                <a:latin typeface="微软雅黑" panose="020B0503020204020204" pitchFamily="34" charset="-122"/>
                <a:ea typeface="微软雅黑" panose="020B0503020204020204" pitchFamily="34" charset="-122"/>
              </a:rPr>
              <a:t>）分析</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文档根目录是一个较为重要的设置，一般来说，网站上的内容都保存在文档根目录中。在默认情形下，除了记号和别名将改指它处以外，所有的请求都从这里开始。而打开网站时所显示的页面即该网站的首页（主页）。首页的文件名是由</a:t>
            </a:r>
            <a:r>
              <a:rPr lang="en-US" altLang="zh-CN" sz="2000" dirty="0" err="1">
                <a:solidFill>
                  <a:srgbClr val="4C6062"/>
                </a:solidFill>
                <a:latin typeface="微软雅黑" panose="020B0503020204020204" pitchFamily="34" charset="-122"/>
                <a:ea typeface="微软雅黑" panose="020B0503020204020204" pitchFamily="34" charset="-122"/>
              </a:rPr>
              <a:t>DirectoryIndex</a:t>
            </a:r>
            <a:r>
              <a:rPr lang="zh-CN" altLang="en-US" sz="2000" dirty="0">
                <a:solidFill>
                  <a:srgbClr val="4C6062"/>
                </a:solidFill>
                <a:latin typeface="微软雅黑" panose="020B0503020204020204" pitchFamily="34" charset="-122"/>
                <a:ea typeface="微软雅黑" panose="020B0503020204020204" pitchFamily="34" charset="-122"/>
              </a:rPr>
              <a:t>字段来定义的。在默认情况下，</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的默认首页名称为</a:t>
            </a:r>
            <a:r>
              <a:rPr lang="en-US" altLang="zh-CN" sz="2000" dirty="0">
                <a:solidFill>
                  <a:srgbClr val="4C6062"/>
                </a:solidFill>
                <a:latin typeface="微软雅黑" panose="020B0503020204020204" pitchFamily="34" charset="-122"/>
                <a:ea typeface="微软雅黑" panose="020B0503020204020204" pitchFamily="34" charset="-122"/>
              </a:rPr>
              <a:t>index.html</a:t>
            </a:r>
            <a:r>
              <a:rPr lang="zh-CN" altLang="en-US" sz="2000" dirty="0">
                <a:solidFill>
                  <a:srgbClr val="4C6062"/>
                </a:solidFill>
                <a:latin typeface="微软雅黑" panose="020B0503020204020204" pitchFamily="34" charset="-122"/>
                <a:ea typeface="微软雅黑" panose="020B0503020204020204" pitchFamily="34" charset="-122"/>
              </a:rPr>
              <a:t>。当然也可以根据实际情况进行更改。</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3  </a:t>
            </a:r>
            <a:r>
              <a:rPr lang="zh-CN" altLang="en-US" dirty="0"/>
              <a:t>设置文档根目录和首页文件的实例</a:t>
            </a:r>
            <a:endParaRPr lang="zh-CN" altLang="en-US" b="0" dirty="0"/>
          </a:p>
        </p:txBody>
      </p:sp>
      <p:sp>
        <p:nvSpPr>
          <p:cNvPr id="2" name="文本框 1"/>
          <p:cNvSpPr txBox="1"/>
          <p:nvPr/>
        </p:nvSpPr>
        <p:spPr>
          <a:xfrm>
            <a:off x="984793" y="1471587"/>
            <a:ext cx="9888772" cy="5424049"/>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2</a:t>
            </a:r>
            <a:r>
              <a:rPr lang="zh-CN" altLang="en-US" sz="2000" dirty="0">
                <a:solidFill>
                  <a:srgbClr val="4C6062"/>
                </a:solidFill>
                <a:latin typeface="微软雅黑" panose="020B0503020204020204" pitchFamily="34" charset="-122"/>
                <a:ea typeface="微软雅黑" panose="020B0503020204020204" pitchFamily="34" charset="-122"/>
              </a:rPr>
              <a:t>）解决方案</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① 在</a:t>
            </a:r>
            <a:r>
              <a:rPr lang="en-US" altLang="zh-CN" sz="2000" dirty="0">
                <a:solidFill>
                  <a:srgbClr val="4C6062"/>
                </a:solidFill>
                <a:latin typeface="微软雅黑" panose="020B0503020204020204" pitchFamily="34" charset="-122"/>
                <a:ea typeface="微软雅黑" panose="020B0503020204020204" pitchFamily="34" charset="-122"/>
              </a:rPr>
              <a:t>Server01</a:t>
            </a:r>
            <a:r>
              <a:rPr lang="zh-CN" altLang="en-US" sz="2000" dirty="0">
                <a:solidFill>
                  <a:srgbClr val="4C6062"/>
                </a:solidFill>
                <a:latin typeface="微软雅黑" panose="020B0503020204020204" pitchFamily="34" charset="-122"/>
                <a:ea typeface="微软雅黑" panose="020B0503020204020204" pitchFamily="34" charset="-122"/>
              </a:rPr>
              <a:t>上修改文档的根据目录为</a:t>
            </a:r>
            <a:r>
              <a:rPr lang="en-US" altLang="zh-CN" sz="2000" dirty="0">
                <a:solidFill>
                  <a:srgbClr val="4C6062"/>
                </a:solidFill>
                <a:latin typeface="微软雅黑" panose="020B0503020204020204" pitchFamily="34" charset="-122"/>
                <a:ea typeface="微软雅黑" panose="020B0503020204020204" pitchFamily="34" charset="-122"/>
              </a:rPr>
              <a:t>/home/www</a:t>
            </a:r>
            <a:r>
              <a:rPr lang="zh-CN" altLang="en-US" sz="2000" dirty="0">
                <a:solidFill>
                  <a:srgbClr val="4C6062"/>
                </a:solidFill>
                <a:latin typeface="微软雅黑" panose="020B0503020204020204" pitchFamily="34" charset="-122"/>
                <a:ea typeface="微软雅黑" panose="020B0503020204020204" pitchFamily="34" charset="-122"/>
              </a:rPr>
              <a:t>，并创建首页文件</a:t>
            </a:r>
            <a:r>
              <a:rPr lang="en-US" altLang="zh-CN" sz="2000" dirty="0">
                <a:solidFill>
                  <a:srgbClr val="4C6062"/>
                </a:solidFill>
                <a:latin typeface="微软雅黑" panose="020B0503020204020204" pitchFamily="34" charset="-122"/>
                <a:ea typeface="微软雅黑" panose="020B0503020204020204" pitchFamily="34" charset="-122"/>
              </a:rPr>
              <a:t>myweb.html</a:t>
            </a:r>
            <a:r>
              <a:rPr lang="zh-CN" altLang="en-US" sz="2000" dirty="0">
                <a:solidFill>
                  <a:srgbClr val="4C6062"/>
                </a:solidFill>
                <a:latin typeface="微软雅黑" panose="020B0503020204020204" pitchFamily="34" charset="-122"/>
                <a:ea typeface="微软雅黑" panose="020B0503020204020204" pitchFamily="34" charset="-122"/>
              </a:rPr>
              <a:t>。</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[root@Server01 ~]# </a:t>
            </a:r>
            <a:r>
              <a:rPr lang="en-US" altLang="zh-CN" sz="2000" dirty="0" err="1">
                <a:solidFill>
                  <a:srgbClr val="4C6062"/>
                </a:solidFill>
                <a:latin typeface="微软雅黑" panose="020B0503020204020204" pitchFamily="34" charset="-122"/>
                <a:ea typeface="微软雅黑" panose="020B0503020204020204" pitchFamily="34" charset="-122"/>
              </a:rPr>
              <a:t>mkdir</a:t>
            </a:r>
            <a:r>
              <a:rPr lang="en-US" altLang="zh-CN" sz="2000" dirty="0">
                <a:solidFill>
                  <a:srgbClr val="4C6062"/>
                </a:solidFill>
                <a:latin typeface="微软雅黑" panose="020B0503020204020204" pitchFamily="34" charset="-122"/>
                <a:ea typeface="微软雅黑" panose="020B0503020204020204" pitchFamily="34" charset="-122"/>
              </a:rPr>
              <a:t> /home/www</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[root@Server01 ~]#echo "The Web's </a:t>
            </a:r>
            <a:r>
              <a:rPr lang="en-US" altLang="zh-CN" sz="2000" dirty="0" err="1">
                <a:solidFill>
                  <a:srgbClr val="4C6062"/>
                </a:solidFill>
                <a:latin typeface="微软雅黑" panose="020B0503020204020204" pitchFamily="34" charset="-122"/>
                <a:ea typeface="微软雅黑" panose="020B0503020204020204" pitchFamily="34" charset="-122"/>
              </a:rPr>
              <a:t>DocumentRoot</a:t>
            </a:r>
            <a:r>
              <a:rPr lang="en-US" altLang="zh-CN" sz="2000" dirty="0">
                <a:solidFill>
                  <a:srgbClr val="4C6062"/>
                </a:solidFill>
                <a:latin typeface="微软雅黑" panose="020B0503020204020204" pitchFamily="34" charset="-122"/>
                <a:ea typeface="微软雅黑" panose="020B0503020204020204" pitchFamily="34" charset="-122"/>
              </a:rPr>
              <a:t> Test " &gt; /home/www/myweb.html</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② </a:t>
            </a:r>
            <a:r>
              <a:rPr lang="zh-CN" altLang="en-US" sz="2000" dirty="0">
                <a:solidFill>
                  <a:srgbClr val="4C6062"/>
                </a:solidFill>
                <a:latin typeface="微软雅黑" panose="020B0503020204020204" pitchFamily="34" charset="-122"/>
                <a:ea typeface="微软雅黑" panose="020B0503020204020204" pitchFamily="34" charset="-122"/>
              </a:rPr>
              <a:t>在</a:t>
            </a:r>
            <a:r>
              <a:rPr lang="en-US" altLang="zh-CN" sz="2000" dirty="0">
                <a:solidFill>
                  <a:srgbClr val="4C6062"/>
                </a:solidFill>
                <a:latin typeface="微软雅黑" panose="020B0503020204020204" pitchFamily="34" charset="-122"/>
                <a:ea typeface="微软雅黑" panose="020B0503020204020204" pitchFamily="34" charset="-122"/>
              </a:rPr>
              <a:t>Server01</a:t>
            </a:r>
            <a:r>
              <a:rPr lang="zh-CN" altLang="en-US" sz="2000" dirty="0">
                <a:solidFill>
                  <a:srgbClr val="4C6062"/>
                </a:solidFill>
                <a:latin typeface="微软雅黑" panose="020B0503020204020204" pitchFamily="34" charset="-122"/>
                <a:ea typeface="微软雅黑" panose="020B0503020204020204" pitchFamily="34" charset="-122"/>
              </a:rPr>
              <a:t>上，先备份主配置文件，然后打开</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服务程序的主配置文件，将约第</a:t>
            </a:r>
            <a:r>
              <a:rPr lang="en-US" altLang="zh-CN" sz="2000" dirty="0">
                <a:solidFill>
                  <a:srgbClr val="4C6062"/>
                </a:solidFill>
                <a:latin typeface="微软雅黑" panose="020B0503020204020204" pitchFamily="34" charset="-122"/>
                <a:ea typeface="微软雅黑" panose="020B0503020204020204" pitchFamily="34" charset="-122"/>
              </a:rPr>
              <a:t>122</a:t>
            </a:r>
            <a:r>
              <a:rPr lang="zh-CN" altLang="en-US" sz="2000" dirty="0">
                <a:solidFill>
                  <a:srgbClr val="4C6062"/>
                </a:solidFill>
                <a:latin typeface="微软雅黑" panose="020B0503020204020204" pitchFamily="34" charset="-122"/>
                <a:ea typeface="微软雅黑" panose="020B0503020204020204" pitchFamily="34" charset="-122"/>
              </a:rPr>
              <a:t>行用于定义网站数据保存路径的参数</a:t>
            </a:r>
            <a:r>
              <a:rPr lang="en-US" altLang="zh-CN" sz="2000" dirty="0" err="1">
                <a:solidFill>
                  <a:srgbClr val="4C6062"/>
                </a:solidFill>
                <a:latin typeface="微软雅黑" panose="020B0503020204020204" pitchFamily="34" charset="-122"/>
                <a:ea typeface="微软雅黑" panose="020B0503020204020204" pitchFamily="34" charset="-122"/>
              </a:rPr>
              <a:t>DocumentRoot</a:t>
            </a:r>
            <a:r>
              <a:rPr lang="zh-CN" altLang="en-US" sz="2000" dirty="0">
                <a:solidFill>
                  <a:srgbClr val="4C6062"/>
                </a:solidFill>
                <a:latin typeface="微软雅黑" panose="020B0503020204020204" pitchFamily="34" charset="-122"/>
                <a:ea typeface="微软雅黑" panose="020B0503020204020204" pitchFamily="34" charset="-122"/>
              </a:rPr>
              <a:t>修改为</a:t>
            </a:r>
            <a:r>
              <a:rPr lang="en-US" altLang="zh-CN" sz="2000" dirty="0">
                <a:solidFill>
                  <a:srgbClr val="4C6062"/>
                </a:solidFill>
                <a:latin typeface="微软雅黑" panose="020B0503020204020204" pitchFamily="34" charset="-122"/>
                <a:ea typeface="微软雅黑" panose="020B0503020204020204" pitchFamily="34" charset="-122"/>
              </a:rPr>
              <a:t>/home/www</a:t>
            </a:r>
            <a:r>
              <a:rPr lang="zh-CN" altLang="en-US" sz="2000" dirty="0">
                <a:solidFill>
                  <a:srgbClr val="4C6062"/>
                </a:solidFill>
                <a:latin typeface="微软雅黑" panose="020B0503020204020204" pitchFamily="34" charset="-122"/>
                <a:ea typeface="微软雅黑" panose="020B0503020204020204" pitchFamily="34" charset="-122"/>
              </a:rPr>
              <a:t>，同时还需要将约第</a:t>
            </a:r>
            <a:r>
              <a:rPr lang="en-US" altLang="zh-CN" sz="2000" dirty="0">
                <a:solidFill>
                  <a:srgbClr val="4C6062"/>
                </a:solidFill>
                <a:latin typeface="微软雅黑" panose="020B0503020204020204" pitchFamily="34" charset="-122"/>
                <a:ea typeface="微软雅黑" panose="020B0503020204020204" pitchFamily="34" charset="-122"/>
              </a:rPr>
              <a:t>127</a:t>
            </a:r>
            <a:r>
              <a:rPr lang="zh-CN" altLang="en-US" sz="2000" dirty="0">
                <a:solidFill>
                  <a:srgbClr val="4C6062"/>
                </a:solidFill>
                <a:latin typeface="微软雅黑" panose="020B0503020204020204" pitchFamily="34" charset="-122"/>
                <a:ea typeface="微软雅黑" panose="020B0503020204020204" pitchFamily="34" charset="-122"/>
              </a:rPr>
              <a:t>行用于定义目录权限的参数</a:t>
            </a:r>
            <a:r>
              <a:rPr lang="en-US" altLang="zh-CN" sz="2000" dirty="0">
                <a:solidFill>
                  <a:srgbClr val="4C6062"/>
                </a:solidFill>
                <a:latin typeface="微软雅黑" panose="020B0503020204020204" pitchFamily="34" charset="-122"/>
                <a:ea typeface="微软雅黑" panose="020B0503020204020204" pitchFamily="34" charset="-122"/>
              </a:rPr>
              <a:t>Directory</a:t>
            </a:r>
            <a:r>
              <a:rPr lang="zh-CN" altLang="en-US" sz="2000" dirty="0">
                <a:solidFill>
                  <a:srgbClr val="4C6062"/>
                </a:solidFill>
                <a:latin typeface="微软雅黑" panose="020B0503020204020204" pitchFamily="34" charset="-122"/>
                <a:ea typeface="微软雅黑" panose="020B0503020204020204" pitchFamily="34" charset="-122"/>
              </a:rPr>
              <a:t>后面的路径也修改为</a:t>
            </a:r>
            <a:r>
              <a:rPr lang="en-US" altLang="zh-CN" sz="2000" dirty="0">
                <a:solidFill>
                  <a:srgbClr val="4C6062"/>
                </a:solidFill>
                <a:latin typeface="微软雅黑" panose="020B0503020204020204" pitchFamily="34" charset="-122"/>
                <a:ea typeface="微软雅黑" panose="020B0503020204020204" pitchFamily="34" charset="-122"/>
              </a:rPr>
              <a:t>/home/www</a:t>
            </a:r>
            <a:r>
              <a:rPr lang="zh-CN" altLang="en-US" sz="2000" dirty="0">
                <a:solidFill>
                  <a:srgbClr val="4C6062"/>
                </a:solidFill>
                <a:latin typeface="微软雅黑" panose="020B0503020204020204" pitchFamily="34" charset="-122"/>
                <a:ea typeface="微软雅黑" panose="020B0503020204020204" pitchFamily="34" charset="-122"/>
              </a:rPr>
              <a:t>，将第</a:t>
            </a:r>
            <a:r>
              <a:rPr lang="en-US" altLang="zh-CN" sz="2000" dirty="0">
                <a:solidFill>
                  <a:srgbClr val="4C6062"/>
                </a:solidFill>
                <a:latin typeface="微软雅黑" panose="020B0503020204020204" pitchFamily="34" charset="-122"/>
                <a:ea typeface="微软雅黑" panose="020B0503020204020204" pitchFamily="34" charset="-122"/>
              </a:rPr>
              <a:t>167</a:t>
            </a:r>
            <a:r>
              <a:rPr lang="zh-CN" altLang="en-US" sz="2000" dirty="0">
                <a:solidFill>
                  <a:srgbClr val="4C6062"/>
                </a:solidFill>
                <a:latin typeface="微软雅黑" panose="020B0503020204020204" pitchFamily="34" charset="-122"/>
                <a:ea typeface="微软雅黑" panose="020B0503020204020204" pitchFamily="34" charset="-122"/>
              </a:rPr>
              <a:t>行修改为</a:t>
            </a:r>
            <a:r>
              <a:rPr lang="en-US" altLang="zh-CN" sz="2000" dirty="0" err="1">
                <a:solidFill>
                  <a:srgbClr val="4C6062"/>
                </a:solidFill>
                <a:latin typeface="微软雅黑" panose="020B0503020204020204" pitchFamily="34" charset="-122"/>
                <a:ea typeface="微软雅黑" panose="020B0503020204020204" pitchFamily="34" charset="-122"/>
              </a:rPr>
              <a:t>DirectoryIndex</a:t>
            </a:r>
            <a:r>
              <a:rPr lang="en-US" altLang="zh-CN" sz="2000" dirty="0">
                <a:solidFill>
                  <a:srgbClr val="4C6062"/>
                </a:solidFill>
                <a:latin typeface="微软雅黑" panose="020B0503020204020204" pitchFamily="34" charset="-122"/>
                <a:ea typeface="微软雅黑" panose="020B0503020204020204" pitchFamily="34" charset="-122"/>
              </a:rPr>
              <a:t> myweb.html index.html</a:t>
            </a:r>
            <a:r>
              <a:rPr lang="zh-CN" altLang="en-US" sz="2000" dirty="0">
                <a:solidFill>
                  <a:srgbClr val="4C6062"/>
                </a:solidFill>
                <a:latin typeface="微软雅黑" panose="020B0503020204020204" pitchFamily="34" charset="-122"/>
                <a:ea typeface="微软雅黑" panose="020B0503020204020204" pitchFamily="34" charset="-122"/>
              </a:rPr>
              <a:t>。配置文件修改完毕即可保存并退出。</a:t>
            </a:r>
            <a:endParaRPr lang="zh-CN" altLang="en-US"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7" name="图片 6"/>
          <p:cNvPicPr>
            <a:picLocks noChangeAspect="1"/>
          </p:cNvPicPr>
          <p:nvPr/>
        </p:nvPicPr>
        <p:blipFill>
          <a:blip r:embed="rId1"/>
          <a:stretch>
            <a:fillRect/>
          </a:stretch>
        </p:blipFill>
        <p:spPr>
          <a:xfrm>
            <a:off x="923399" y="2942116"/>
            <a:ext cx="10128776" cy="1554477"/>
          </a:xfrm>
          <a:prstGeom prst="rect">
            <a:avLst/>
          </a:prstGeom>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681622" y="1138131"/>
            <a:ext cx="11051681" cy="5204789"/>
            <a:chOff x="1070" y="1792"/>
            <a:chExt cx="17401" cy="3891"/>
          </a:xfrm>
        </p:grpSpPr>
        <p:sp>
          <p:nvSpPr>
            <p:cNvPr id="2" name="矩形 1"/>
            <p:cNvSpPr/>
            <p:nvPr/>
          </p:nvSpPr>
          <p:spPr>
            <a:xfrm>
              <a:off x="1328" y="2174"/>
              <a:ext cx="16833" cy="3509"/>
            </a:xfrm>
            <a:prstGeom prst="rect">
              <a:avLst/>
            </a:prstGeom>
            <a:solidFill>
              <a:schemeClr val="bg1"/>
            </a:solidFill>
            <a:ln>
              <a:solidFill>
                <a:srgbClr val="018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cs typeface="+mn-ea"/>
                <a:sym typeface="+mn-lt"/>
              </a:endParaRPr>
            </a:p>
          </p:txBody>
        </p:sp>
        <p:grpSp>
          <p:nvGrpSpPr>
            <p:cNvPr id="53" name="组合 52"/>
            <p:cNvGrpSpPr/>
            <p:nvPr/>
          </p:nvGrpSpPr>
          <p:grpSpPr>
            <a:xfrm>
              <a:off x="1070" y="1792"/>
              <a:ext cx="6030" cy="1071"/>
              <a:chOff x="662842" y="1877949"/>
              <a:chExt cx="3829308" cy="680332"/>
            </a:xfrm>
          </p:grpSpPr>
          <p:sp>
            <p:nvSpPr>
              <p:cNvPr id="54" name="等腰三角形 15"/>
              <p:cNvSpPr/>
              <p:nvPr/>
            </p:nvSpPr>
            <p:spPr>
              <a:xfrm rot="10800000">
                <a:off x="668729" y="2480081"/>
                <a:ext cx="171575" cy="78200"/>
              </a:xfrm>
              <a:custGeom>
                <a:avLst/>
                <a:gdLst>
                  <a:gd name="connsiteX0" fmla="*/ 0 w 186191"/>
                  <a:gd name="connsiteY0" fmla="*/ 220134 h 220134"/>
                  <a:gd name="connsiteX1" fmla="*/ 93096 w 186191"/>
                  <a:gd name="connsiteY1" fmla="*/ 0 h 220134"/>
                  <a:gd name="connsiteX2" fmla="*/ 186191 w 186191"/>
                  <a:gd name="connsiteY2" fmla="*/ 220134 h 220134"/>
                  <a:gd name="connsiteX3" fmla="*/ 0 w 186191"/>
                  <a:gd name="connsiteY3" fmla="*/ 220134 h 220134"/>
                  <a:gd name="connsiteX0-1" fmla="*/ 0 w 186191"/>
                  <a:gd name="connsiteY0-2" fmla="*/ 229659 h 229659"/>
                  <a:gd name="connsiteX1-3" fmla="*/ 4196 w 186191"/>
                  <a:gd name="connsiteY1-4" fmla="*/ 0 h 229659"/>
                  <a:gd name="connsiteX2-5" fmla="*/ 186191 w 186191"/>
                  <a:gd name="connsiteY2-6" fmla="*/ 229659 h 229659"/>
                  <a:gd name="connsiteX3-7" fmla="*/ 0 w 186191"/>
                  <a:gd name="connsiteY3-8" fmla="*/ 229659 h 229659"/>
                  <a:gd name="connsiteX0-9" fmla="*/ 2405 w 188596"/>
                  <a:gd name="connsiteY0-10" fmla="*/ 232834 h 232834"/>
                  <a:gd name="connsiteX1-11" fmla="*/ 251 w 188596"/>
                  <a:gd name="connsiteY1-12" fmla="*/ 0 h 232834"/>
                  <a:gd name="connsiteX2-13" fmla="*/ 188596 w 188596"/>
                  <a:gd name="connsiteY2-14" fmla="*/ 232834 h 232834"/>
                  <a:gd name="connsiteX3-15" fmla="*/ 2405 w 188596"/>
                  <a:gd name="connsiteY3-16" fmla="*/ 232834 h 232834"/>
                  <a:gd name="connsiteX0-17" fmla="*/ 0 w 191204"/>
                  <a:gd name="connsiteY0-18" fmla="*/ 237468 h 237468"/>
                  <a:gd name="connsiteX1-19" fmla="*/ 2859 w 191204"/>
                  <a:gd name="connsiteY1-20" fmla="*/ 0 h 237468"/>
                  <a:gd name="connsiteX2-21" fmla="*/ 191204 w 191204"/>
                  <a:gd name="connsiteY2-22" fmla="*/ 232834 h 237468"/>
                  <a:gd name="connsiteX3-23" fmla="*/ 0 w 191204"/>
                  <a:gd name="connsiteY3-24" fmla="*/ 237468 h 237468"/>
                  <a:gd name="connsiteX0-25" fmla="*/ 0 w 191204"/>
                  <a:gd name="connsiteY0-26" fmla="*/ 246733 h 246733"/>
                  <a:gd name="connsiteX1-27" fmla="*/ 2859 w 191204"/>
                  <a:gd name="connsiteY1-28" fmla="*/ 0 h 246733"/>
                  <a:gd name="connsiteX2-29" fmla="*/ 191204 w 191204"/>
                  <a:gd name="connsiteY2-30" fmla="*/ 242099 h 246733"/>
                  <a:gd name="connsiteX3-31" fmla="*/ 0 w 191204"/>
                  <a:gd name="connsiteY3-32" fmla="*/ 246733 h 246733"/>
                  <a:gd name="connsiteX0-33" fmla="*/ 4479 w 195683"/>
                  <a:gd name="connsiteY0-34" fmla="*/ 251364 h 251364"/>
                  <a:gd name="connsiteX1-35" fmla="*/ 183 w 195683"/>
                  <a:gd name="connsiteY1-36" fmla="*/ 0 h 251364"/>
                  <a:gd name="connsiteX2-37" fmla="*/ 195683 w 195683"/>
                  <a:gd name="connsiteY2-38" fmla="*/ 246730 h 251364"/>
                  <a:gd name="connsiteX3-39" fmla="*/ 4479 w 195683"/>
                  <a:gd name="connsiteY3-40" fmla="*/ 251364 h 251364"/>
                  <a:gd name="connsiteX0-41" fmla="*/ 0 w 191204"/>
                  <a:gd name="connsiteY0-42" fmla="*/ 251364 h 251364"/>
                  <a:gd name="connsiteX1-43" fmla="*/ 1070 w 191204"/>
                  <a:gd name="connsiteY1-44" fmla="*/ 0 h 251364"/>
                  <a:gd name="connsiteX2-45" fmla="*/ 191204 w 191204"/>
                  <a:gd name="connsiteY2-46" fmla="*/ 246730 h 251364"/>
                  <a:gd name="connsiteX3-47" fmla="*/ 0 w 191204"/>
                  <a:gd name="connsiteY3-48" fmla="*/ 251364 h 251364"/>
                  <a:gd name="connsiteX0-49" fmla="*/ 7999 w 199203"/>
                  <a:gd name="connsiteY0-50" fmla="*/ 251364 h 251364"/>
                  <a:gd name="connsiteX1-51" fmla="*/ 126 w 199203"/>
                  <a:gd name="connsiteY1-52" fmla="*/ 0 h 251364"/>
                  <a:gd name="connsiteX2-53" fmla="*/ 199203 w 199203"/>
                  <a:gd name="connsiteY2-54" fmla="*/ 246730 h 251364"/>
                  <a:gd name="connsiteX3-55" fmla="*/ 7999 w 199203"/>
                  <a:gd name="connsiteY3-56" fmla="*/ 251364 h 251364"/>
                  <a:gd name="connsiteX0-57" fmla="*/ 1055 w 192259"/>
                  <a:gd name="connsiteY0-58" fmla="*/ 251364 h 251364"/>
                  <a:gd name="connsiteX1-59" fmla="*/ 337 w 192259"/>
                  <a:gd name="connsiteY1-60" fmla="*/ 0 h 251364"/>
                  <a:gd name="connsiteX2-61" fmla="*/ 192259 w 192259"/>
                  <a:gd name="connsiteY2-62" fmla="*/ 246730 h 251364"/>
                  <a:gd name="connsiteX3-63" fmla="*/ 1055 w 192259"/>
                  <a:gd name="connsiteY3-64" fmla="*/ 251364 h 251364"/>
                  <a:gd name="connsiteX0-65" fmla="*/ 0 w 191204"/>
                  <a:gd name="connsiteY0-66" fmla="*/ 260629 h 260629"/>
                  <a:gd name="connsiteX1-67" fmla="*/ 2860 w 191204"/>
                  <a:gd name="connsiteY1-68" fmla="*/ 0 h 260629"/>
                  <a:gd name="connsiteX2-69" fmla="*/ 191204 w 191204"/>
                  <a:gd name="connsiteY2-70" fmla="*/ 255995 h 260629"/>
                  <a:gd name="connsiteX3-71" fmla="*/ 0 w 191204"/>
                  <a:gd name="connsiteY3-72" fmla="*/ 260629 h 260629"/>
                  <a:gd name="connsiteX0-73" fmla="*/ 0 w 191204"/>
                  <a:gd name="connsiteY0-74" fmla="*/ 228200 h 228200"/>
                  <a:gd name="connsiteX1-75" fmla="*/ 2860 w 191204"/>
                  <a:gd name="connsiteY1-76" fmla="*/ 0 h 228200"/>
                  <a:gd name="connsiteX2-77" fmla="*/ 191204 w 191204"/>
                  <a:gd name="connsiteY2-78" fmla="*/ 223566 h 228200"/>
                  <a:gd name="connsiteX3-79" fmla="*/ 0 w 191204"/>
                  <a:gd name="connsiteY3-80" fmla="*/ 228200 h 228200"/>
                  <a:gd name="connsiteX0-81" fmla="*/ 0 w 191204"/>
                  <a:gd name="connsiteY0-82" fmla="*/ 228200 h 228200"/>
                  <a:gd name="connsiteX1-83" fmla="*/ 1070 w 191204"/>
                  <a:gd name="connsiteY1-84" fmla="*/ 0 h 228200"/>
                  <a:gd name="connsiteX2-85" fmla="*/ 191204 w 191204"/>
                  <a:gd name="connsiteY2-86" fmla="*/ 223566 h 228200"/>
                  <a:gd name="connsiteX3-87" fmla="*/ 0 w 191204"/>
                  <a:gd name="connsiteY3-88" fmla="*/ 228200 h 228200"/>
                </a:gdLst>
                <a:ahLst/>
                <a:cxnLst>
                  <a:cxn ang="0">
                    <a:pos x="connsiteX0-1" y="connsiteY0-2"/>
                  </a:cxn>
                  <a:cxn ang="0">
                    <a:pos x="connsiteX1-3" y="connsiteY1-4"/>
                  </a:cxn>
                  <a:cxn ang="0">
                    <a:pos x="connsiteX2-5" y="connsiteY2-6"/>
                  </a:cxn>
                  <a:cxn ang="0">
                    <a:pos x="connsiteX3-7" y="connsiteY3-8"/>
                  </a:cxn>
                </a:cxnLst>
                <a:rect l="l" t="t" r="r" b="b"/>
                <a:pathLst>
                  <a:path w="191204" h="228200">
                    <a:moveTo>
                      <a:pt x="0" y="228200"/>
                    </a:moveTo>
                    <a:cubicBezTo>
                      <a:pt x="1399" y="151647"/>
                      <a:pt x="-329" y="76553"/>
                      <a:pt x="1070" y="0"/>
                    </a:cubicBezTo>
                    <a:lnTo>
                      <a:pt x="191204" y="223566"/>
                    </a:lnTo>
                    <a:lnTo>
                      <a:pt x="0" y="228200"/>
                    </a:lnTo>
                    <a:close/>
                  </a:path>
                </a:pathLst>
              </a:custGeom>
              <a:solidFill>
                <a:srgbClr val="5EC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bg1"/>
                  </a:solidFill>
                  <a:cs typeface="+mn-ea"/>
                  <a:sym typeface="+mn-lt"/>
                </a:endParaRPr>
              </a:p>
            </p:txBody>
          </p:sp>
          <p:sp>
            <p:nvSpPr>
              <p:cNvPr id="55" name="任意多边形: 形状 11"/>
              <p:cNvSpPr/>
              <p:nvPr/>
            </p:nvSpPr>
            <p:spPr>
              <a:xfrm>
                <a:off x="662842" y="1877949"/>
                <a:ext cx="3829308" cy="340818"/>
              </a:xfrm>
              <a:custGeom>
                <a:avLst/>
                <a:gdLst>
                  <a:gd name="connsiteX0" fmla="*/ 0 w 2020199"/>
                  <a:gd name="connsiteY0" fmla="*/ 0 h 518583"/>
                  <a:gd name="connsiteX1" fmla="*/ 2020199 w 2020199"/>
                  <a:gd name="connsiteY1" fmla="*/ 0 h 518583"/>
                  <a:gd name="connsiteX2" fmla="*/ 1890553 w 2020199"/>
                  <a:gd name="connsiteY2" fmla="*/ 518583 h 518583"/>
                  <a:gd name="connsiteX3" fmla="*/ 0 w 2020199"/>
                  <a:gd name="connsiteY3" fmla="*/ 518583 h 518583"/>
                  <a:gd name="connsiteX0-1" fmla="*/ 0 w 2020199"/>
                  <a:gd name="connsiteY0-2" fmla="*/ 0 h 518583"/>
                  <a:gd name="connsiteX1-3" fmla="*/ 2020199 w 2020199"/>
                  <a:gd name="connsiteY1-4" fmla="*/ 0 h 518583"/>
                  <a:gd name="connsiteX2-5" fmla="*/ 1932299 w 2020199"/>
                  <a:gd name="connsiteY2-6" fmla="*/ 514962 h 518583"/>
                  <a:gd name="connsiteX3-7" fmla="*/ 0 w 2020199"/>
                  <a:gd name="connsiteY3-8" fmla="*/ 518583 h 518583"/>
                  <a:gd name="connsiteX4" fmla="*/ 0 w 2020199"/>
                  <a:gd name="connsiteY4" fmla="*/ 0 h 518583"/>
                  <a:gd name="connsiteX0-9" fmla="*/ 0 w 2020199"/>
                  <a:gd name="connsiteY0-10" fmla="*/ 0 h 518583"/>
                  <a:gd name="connsiteX1-11" fmla="*/ 2020199 w 2020199"/>
                  <a:gd name="connsiteY1-12" fmla="*/ 0 h 518583"/>
                  <a:gd name="connsiteX2-13" fmla="*/ 1955492 w 2020199"/>
                  <a:gd name="connsiteY2-14" fmla="*/ 514962 h 518583"/>
                  <a:gd name="connsiteX3-15" fmla="*/ 0 w 2020199"/>
                  <a:gd name="connsiteY3-16" fmla="*/ 518583 h 518583"/>
                  <a:gd name="connsiteX4-17" fmla="*/ 0 w 2020199"/>
                  <a:gd name="connsiteY4-18" fmla="*/ 0 h 51858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020199" h="518583">
                    <a:moveTo>
                      <a:pt x="0" y="0"/>
                    </a:moveTo>
                    <a:lnTo>
                      <a:pt x="2020199" y="0"/>
                    </a:lnTo>
                    <a:lnTo>
                      <a:pt x="1955492" y="514962"/>
                    </a:lnTo>
                    <a:lnTo>
                      <a:pt x="0" y="518583"/>
                    </a:lnTo>
                    <a:lnTo>
                      <a:pt x="0" y="0"/>
                    </a:lnTo>
                    <a:close/>
                  </a:path>
                </a:pathLst>
              </a:custGeom>
              <a:solidFill>
                <a:srgbClr val="018A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dirty="0">
                  <a:solidFill>
                    <a:schemeClr val="bg1"/>
                  </a:solidFill>
                  <a:cs typeface="+mn-ea"/>
                  <a:sym typeface="+mn-lt"/>
                </a:endParaRPr>
              </a:p>
            </p:txBody>
          </p:sp>
        </p:grpSp>
        <p:sp>
          <p:nvSpPr>
            <p:cNvPr id="56" name="矩形 55"/>
            <p:cNvSpPr/>
            <p:nvPr/>
          </p:nvSpPr>
          <p:spPr>
            <a:xfrm>
              <a:off x="1349" y="1861"/>
              <a:ext cx="4272" cy="436"/>
            </a:xfrm>
            <a:prstGeom prst="rect">
              <a:avLst/>
            </a:prstGeom>
          </p:spPr>
          <p:txBody>
            <a:bodyPr wrap="square">
              <a:spAutoFit/>
            </a:bodyPr>
            <a:p>
              <a:pPr indent="0" algn="l" defTabSz="1216660">
                <a:buFont typeface="Wingdings" panose="05000000000000000000" pitchFamily="2" charset="2"/>
                <a:buNone/>
                <a:defRPr/>
              </a:pPr>
              <a:r>
                <a:rPr lang="zh-CN" altLang="en-US" sz="3200" b="1" dirty="0">
                  <a:solidFill>
                    <a:schemeClr val="bg1"/>
                  </a:solidFill>
                  <a:cs typeface="+mn-ea"/>
                  <a:sym typeface="+mn-lt"/>
                </a:rPr>
                <a:t>学习要点</a:t>
              </a:r>
              <a:endParaRPr lang="zh-CN" altLang="en-US" sz="3200" b="1" dirty="0">
                <a:solidFill>
                  <a:schemeClr val="bg1"/>
                </a:solidFill>
                <a:cs typeface="+mn-ea"/>
                <a:sym typeface="+mn-lt"/>
              </a:endParaRPr>
            </a:p>
          </p:txBody>
        </p:sp>
        <p:sp>
          <p:nvSpPr>
            <p:cNvPr id="62" name="文本框 61"/>
            <p:cNvSpPr txBox="1"/>
            <p:nvPr/>
          </p:nvSpPr>
          <p:spPr>
            <a:xfrm>
              <a:off x="2052" y="2503"/>
              <a:ext cx="16419" cy="3049"/>
            </a:xfrm>
            <a:prstGeom prst="rect">
              <a:avLst/>
            </a:prstGeom>
            <a:noFill/>
          </p:spPr>
          <p:txBody>
            <a:bodyPr wrap="square" numCol="2" spcCol="720000" rtlCol="0" anchor="t">
              <a:spAutoFit/>
            </a:bodyPr>
            <a:p>
              <a:pPr marL="342900" indent="-342900" fontAlgn="auto">
                <a:lnSpc>
                  <a:spcPct val="120000"/>
                </a:lnSpc>
                <a:buFont typeface="Wingdings" panose="05000000000000000000" charset="0"/>
                <a:buChar char="Ø"/>
              </a:pPr>
              <a:r>
                <a:rPr lang="en-US" altLang="zh-CN">
                  <a:cs typeface="+mn-ea"/>
                </a:rPr>
                <a:t>Apache简介。</a:t>
              </a:r>
              <a:endParaRPr lang="en-US" altLang="zh-CN">
                <a:cs typeface="+mn-ea"/>
              </a:endParaRPr>
            </a:p>
            <a:p>
              <a:pPr marL="342900" indent="-342900" fontAlgn="auto">
                <a:lnSpc>
                  <a:spcPct val="120000"/>
                </a:lnSpc>
                <a:buFont typeface="Wingdings" panose="05000000000000000000" charset="0"/>
                <a:buChar char="Ø"/>
              </a:pPr>
              <a:endParaRPr lang="en-US" altLang="zh-CN">
                <a:cs typeface="+mn-ea"/>
              </a:endParaRPr>
            </a:p>
            <a:p>
              <a:pPr marL="342900" indent="-342900" fontAlgn="auto">
                <a:lnSpc>
                  <a:spcPct val="120000"/>
                </a:lnSpc>
                <a:buFont typeface="Wingdings" panose="05000000000000000000" charset="0"/>
                <a:buChar char="Ø"/>
              </a:pPr>
              <a:r>
                <a:rPr lang="en-US" altLang="zh-CN">
                  <a:cs typeface="+mn-ea"/>
                </a:rPr>
                <a:t>Apache服务的安装与启动。</a:t>
              </a:r>
              <a:endParaRPr lang="en-US" altLang="zh-CN">
                <a:cs typeface="+mn-ea"/>
              </a:endParaRPr>
            </a:p>
            <a:p>
              <a:pPr marL="342900" indent="-342900" fontAlgn="auto">
                <a:lnSpc>
                  <a:spcPct val="120000"/>
                </a:lnSpc>
                <a:buFont typeface="Wingdings" panose="05000000000000000000" charset="0"/>
                <a:buChar char="Ø"/>
              </a:pPr>
              <a:endParaRPr lang="en-US" altLang="zh-CN">
                <a:cs typeface="+mn-ea"/>
              </a:endParaRPr>
            </a:p>
            <a:p>
              <a:pPr marL="342900" indent="-342900" fontAlgn="auto">
                <a:lnSpc>
                  <a:spcPct val="120000"/>
                </a:lnSpc>
                <a:buFont typeface="Wingdings" panose="05000000000000000000" charset="0"/>
                <a:buChar char="Ø"/>
              </a:pPr>
              <a:r>
                <a:rPr lang="en-US" altLang="zh-CN">
                  <a:cs typeface="+mn-ea"/>
                </a:rPr>
                <a:t>Apache服务的主配置文件。</a:t>
              </a:r>
              <a:endParaRPr lang="en-US" altLang="zh-CN">
                <a:cs typeface="+mn-ea"/>
              </a:endParaRPr>
            </a:p>
            <a:p>
              <a:pPr marL="342900" indent="-342900" fontAlgn="auto">
                <a:lnSpc>
                  <a:spcPct val="120000"/>
                </a:lnSpc>
                <a:buFont typeface="Wingdings" panose="05000000000000000000" charset="0"/>
                <a:buChar char="Ø"/>
              </a:pPr>
              <a:endParaRPr lang="en-US" altLang="zh-CN">
                <a:cs typeface="+mn-ea"/>
              </a:endParaRPr>
            </a:p>
            <a:p>
              <a:pPr marL="342900" indent="-342900" fontAlgn="auto">
                <a:lnSpc>
                  <a:spcPct val="120000"/>
                </a:lnSpc>
                <a:buFont typeface="Wingdings" panose="05000000000000000000" charset="0"/>
                <a:buChar char="Ø"/>
              </a:pPr>
              <a:r>
                <a:rPr lang="en-US" altLang="zh-CN">
                  <a:cs typeface="+mn-ea"/>
                </a:rPr>
                <a:t>各种Apache服务器的配置。</a:t>
              </a:r>
              <a:endParaRPr lang="en-US" altLang="zh-CN">
                <a:cs typeface="+mn-ea"/>
              </a:endParaRPr>
            </a:p>
            <a:p>
              <a:pPr marL="342900" indent="-342900" fontAlgn="auto">
                <a:lnSpc>
                  <a:spcPct val="120000"/>
                </a:lnSpc>
                <a:buFont typeface="Wingdings" panose="05000000000000000000" charset="0"/>
                <a:buChar char="Ø"/>
              </a:pPr>
              <a:endParaRPr lang="en-US" altLang="zh-CN">
                <a:cs typeface="+mn-ea"/>
              </a:endParaRPr>
            </a:p>
            <a:p>
              <a:pPr marL="342900" indent="-342900" fontAlgn="auto">
                <a:lnSpc>
                  <a:spcPct val="120000"/>
                </a:lnSpc>
                <a:buFont typeface="Wingdings" panose="05000000000000000000" charset="0"/>
                <a:buChar char="Ø"/>
              </a:pPr>
              <a:r>
                <a:rPr lang="en-US" altLang="zh-CN">
                  <a:cs typeface="+mn-ea"/>
                </a:rPr>
                <a:t>配置用户身份验证。</a:t>
              </a:r>
              <a:endParaRPr lang="en-US" altLang="zh-CN">
                <a:cs typeface="+mn-ea"/>
              </a:endParaRPr>
            </a:p>
          </p:txBody>
        </p:sp>
      </p:grpSp>
      <p:sp>
        <p:nvSpPr>
          <p:cNvPr id="3" name="矩形 2"/>
          <p:cNvSpPr/>
          <p:nvPr/>
        </p:nvSpPr>
        <p:spPr>
          <a:xfrm>
            <a:off x="687338" y="66052"/>
            <a:ext cx="1808480" cy="583565"/>
          </a:xfrm>
          <a:prstGeom prst="rect">
            <a:avLst/>
          </a:prstGeom>
        </p:spPr>
        <p:txBody>
          <a:bodyPr wrap="none">
            <a:spAutoFit/>
          </a:bodyPr>
          <a:p>
            <a:pPr indent="0" algn="l" defTabSz="1216660">
              <a:buFont typeface="Wingdings" panose="05000000000000000000" pitchFamily="2" charset="2"/>
              <a:buNone/>
              <a:defRPr/>
            </a:pPr>
            <a:r>
              <a:rPr lang="zh-CN" altLang="en-US" sz="3200" b="1" dirty="0">
                <a:solidFill>
                  <a:schemeClr val="bg1"/>
                </a:solidFill>
                <a:cs typeface="+mn-ea"/>
                <a:sym typeface="+mn-lt"/>
              </a:rPr>
              <a:t>学习要点</a:t>
            </a:r>
            <a:endParaRPr lang="zh-CN" altLang="en-US" sz="3200" b="1"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3  </a:t>
            </a:r>
            <a:r>
              <a:rPr lang="zh-CN" altLang="en-US" dirty="0"/>
              <a:t>设置文档根目录和首页文件的实例</a:t>
            </a:r>
            <a:endParaRPr lang="zh-CN" altLang="en-US" b="0" dirty="0"/>
          </a:p>
        </p:txBody>
      </p:sp>
      <p:sp>
        <p:nvSpPr>
          <p:cNvPr id="2" name="文本框 1"/>
          <p:cNvSpPr txBox="1"/>
          <p:nvPr/>
        </p:nvSpPr>
        <p:spPr>
          <a:xfrm>
            <a:off x="984793" y="1471587"/>
            <a:ext cx="9888772" cy="5278368"/>
          </a:xfrm>
          <a:prstGeom prst="rect">
            <a:avLst/>
          </a:prstGeom>
          <a:noFill/>
        </p:spPr>
        <p:txBody>
          <a:bodyPr wrap="square" rtlCol="0" anchor="t">
            <a:spAutoFit/>
          </a:bodyPr>
          <a:lstStyle/>
          <a:p>
            <a:pPr indent="457200">
              <a:spcBef>
                <a:spcPts val="360"/>
              </a:spcBef>
              <a:spcAft>
                <a:spcPts val="240"/>
              </a:spcAft>
            </a:pPr>
            <a:r>
              <a:rPr lang="zh-CN" altLang="en-US" sz="1400" dirty="0">
                <a:solidFill>
                  <a:srgbClr val="4C6062"/>
                </a:solidFill>
                <a:latin typeface="微软雅黑" panose="020B0503020204020204" pitchFamily="34" charset="-122"/>
                <a:ea typeface="微软雅黑" panose="020B0503020204020204" pitchFamily="34" charset="-122"/>
              </a:rPr>
              <a:t>续上：</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vim /</a:t>
            </a:r>
            <a:r>
              <a:rPr lang="en-US" altLang="zh-CN" sz="1400" dirty="0" err="1">
                <a:solidFill>
                  <a:srgbClr val="4C6062"/>
                </a:solidFill>
                <a:latin typeface="微软雅黑" panose="020B0503020204020204" pitchFamily="34" charset="-122"/>
                <a:ea typeface="微软雅黑" panose="020B0503020204020204" pitchFamily="34" charset="-122"/>
              </a:rPr>
              <a:t>etc</a:t>
            </a:r>
            <a:r>
              <a:rPr lang="en-US" altLang="zh-CN" sz="1400" dirty="0">
                <a:solidFill>
                  <a:srgbClr val="4C6062"/>
                </a:solidFill>
                <a:latin typeface="微软雅黑" panose="020B0503020204020204" pitchFamily="34" charset="-122"/>
                <a:ea typeface="微软雅黑" panose="020B0503020204020204" pitchFamily="34" charset="-122"/>
              </a:rPr>
              <a:t>/httpd/conf/</a:t>
            </a:r>
            <a:r>
              <a:rPr lang="en-US" altLang="zh-CN" sz="1400" dirty="0" err="1">
                <a:solidFill>
                  <a:srgbClr val="4C6062"/>
                </a:solidFill>
                <a:latin typeface="微软雅黑" panose="020B0503020204020204" pitchFamily="34" charset="-122"/>
                <a:ea typeface="微软雅黑" panose="020B0503020204020204" pitchFamily="34" charset="-122"/>
              </a:rPr>
              <a:t>httpd.conf</a:t>
            </a:r>
            <a:r>
              <a:rPr lang="en-US" altLang="zh-CN" sz="1400" dirty="0">
                <a:solidFill>
                  <a:srgbClr val="4C6062"/>
                </a:solidFill>
                <a:latin typeface="微软雅黑" panose="020B0503020204020204" pitchFamily="34" charset="-122"/>
                <a:ea typeface="微软雅黑" panose="020B0503020204020204" pitchFamily="34" charset="-122"/>
              </a:rPr>
              <a:t> </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122 </a:t>
            </a:r>
            <a:r>
              <a:rPr lang="en-US" altLang="zh-CN" sz="1400" dirty="0" err="1">
                <a:solidFill>
                  <a:srgbClr val="4C6062"/>
                </a:solidFill>
                <a:latin typeface="微软雅黑" panose="020B0503020204020204" pitchFamily="34" charset="-122"/>
                <a:ea typeface="微软雅黑" panose="020B0503020204020204" pitchFamily="34" charset="-122"/>
              </a:rPr>
              <a:t>DocumentRoot</a:t>
            </a:r>
            <a:r>
              <a:rPr lang="en-US" altLang="zh-CN" sz="1400" dirty="0">
                <a:solidFill>
                  <a:srgbClr val="4C6062"/>
                </a:solidFill>
                <a:latin typeface="微软雅黑" panose="020B0503020204020204" pitchFamily="34" charset="-122"/>
                <a:ea typeface="微软雅黑" panose="020B0503020204020204" pitchFamily="34" charset="-122"/>
              </a:rPr>
              <a:t> "/home/www"</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123 </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124 #</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125 # Relax access to content within /var/www.</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126 #</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127 &lt;Directory "/home/www"&gt;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128 	</a:t>
            </a:r>
            <a:r>
              <a:rPr lang="en-US" altLang="zh-CN" sz="1400" dirty="0" err="1">
                <a:solidFill>
                  <a:srgbClr val="4C6062"/>
                </a:solidFill>
                <a:latin typeface="微软雅黑" panose="020B0503020204020204" pitchFamily="34" charset="-122"/>
                <a:ea typeface="微软雅黑" panose="020B0503020204020204" pitchFamily="34" charset="-122"/>
              </a:rPr>
              <a:t>AllowOverride</a:t>
            </a:r>
            <a:r>
              <a:rPr lang="en-US" altLang="zh-CN" sz="1400" dirty="0">
                <a:solidFill>
                  <a:srgbClr val="4C6062"/>
                </a:solidFill>
                <a:latin typeface="微软雅黑" panose="020B0503020204020204" pitchFamily="34" charset="-122"/>
                <a:ea typeface="微软雅黑" panose="020B0503020204020204" pitchFamily="34" charset="-122"/>
              </a:rPr>
              <a:t> None</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128 	# Allow open access:</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130 	Require all granted</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131 &lt;/Directory&gt;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166 &lt;</a:t>
            </a:r>
            <a:r>
              <a:rPr lang="en-US" altLang="zh-CN" sz="1400" dirty="0" err="1">
                <a:solidFill>
                  <a:srgbClr val="4C6062"/>
                </a:solidFill>
                <a:latin typeface="微软雅黑" panose="020B0503020204020204" pitchFamily="34" charset="-122"/>
                <a:ea typeface="微软雅黑" panose="020B0503020204020204" pitchFamily="34" charset="-122"/>
              </a:rPr>
              <a:t>IfModule</a:t>
            </a:r>
            <a:r>
              <a:rPr lang="en-US" altLang="zh-CN" sz="1400" dirty="0">
                <a:solidFill>
                  <a:srgbClr val="4C6062"/>
                </a:solidFill>
                <a:latin typeface="微软雅黑" panose="020B0503020204020204" pitchFamily="34" charset="-122"/>
                <a:ea typeface="微软雅黑" panose="020B0503020204020204" pitchFamily="34" charset="-122"/>
              </a:rPr>
              <a:t> </a:t>
            </a:r>
            <a:r>
              <a:rPr lang="en-US" altLang="zh-CN" sz="1400" dirty="0" err="1">
                <a:solidFill>
                  <a:srgbClr val="4C6062"/>
                </a:solidFill>
                <a:latin typeface="微软雅黑" panose="020B0503020204020204" pitchFamily="34" charset="-122"/>
                <a:ea typeface="微软雅黑" panose="020B0503020204020204" pitchFamily="34" charset="-122"/>
              </a:rPr>
              <a:t>dir_module</a:t>
            </a:r>
            <a:r>
              <a:rPr lang="en-US" altLang="zh-CN" sz="1400" dirty="0">
                <a:solidFill>
                  <a:srgbClr val="4C6062"/>
                </a:solidFill>
                <a:latin typeface="微软雅黑" panose="020B0503020204020204" pitchFamily="34" charset="-122"/>
                <a:ea typeface="微软雅黑" panose="020B0503020204020204" pitchFamily="34" charset="-122"/>
              </a:rPr>
              <a:t>&gt;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167     </a:t>
            </a:r>
            <a:r>
              <a:rPr lang="en-US" altLang="zh-CN" sz="1400" dirty="0" err="1">
                <a:solidFill>
                  <a:srgbClr val="4C6062"/>
                </a:solidFill>
                <a:latin typeface="微软雅黑" panose="020B0503020204020204" pitchFamily="34" charset="-122"/>
                <a:ea typeface="微软雅黑" panose="020B0503020204020204" pitchFamily="34" charset="-122"/>
              </a:rPr>
              <a:t>DirectoryIndex</a:t>
            </a:r>
            <a:r>
              <a:rPr lang="en-US" altLang="zh-CN" sz="1400" dirty="0">
                <a:solidFill>
                  <a:srgbClr val="4C6062"/>
                </a:solidFill>
                <a:latin typeface="微软雅黑" panose="020B0503020204020204" pitchFamily="34" charset="-122"/>
                <a:ea typeface="微软雅黑" panose="020B0503020204020204" pitchFamily="34" charset="-122"/>
              </a:rPr>
              <a:t> index.html myweb.html</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168 &lt;/</a:t>
            </a:r>
            <a:r>
              <a:rPr lang="en-US" altLang="zh-CN" sz="1400" dirty="0" err="1">
                <a:solidFill>
                  <a:srgbClr val="4C6062"/>
                </a:solidFill>
                <a:latin typeface="微软雅黑" panose="020B0503020204020204" pitchFamily="34" charset="-122"/>
                <a:ea typeface="微软雅黑" panose="020B0503020204020204" pitchFamily="34" charset="-122"/>
              </a:rPr>
              <a:t>IfModule</a:t>
            </a:r>
            <a:r>
              <a:rPr lang="en-US" altLang="zh-CN" sz="1400" dirty="0">
                <a:solidFill>
                  <a:srgbClr val="4C6062"/>
                </a:solidFill>
                <a:latin typeface="微软雅黑" panose="020B0503020204020204" pitchFamily="34" charset="-122"/>
                <a:ea typeface="微软雅黑" panose="020B0503020204020204" pitchFamily="34" charset="-122"/>
              </a:rPr>
              <a:t>&gt;</a:t>
            </a:r>
            <a:endParaRPr lang="en-US" altLang="zh-CN" sz="14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7" name="图片 6"/>
          <p:cNvPicPr>
            <a:picLocks noChangeAspect="1"/>
          </p:cNvPicPr>
          <p:nvPr/>
        </p:nvPicPr>
        <p:blipFill>
          <a:blip r:embed="rId1"/>
          <a:stretch>
            <a:fillRect/>
          </a:stretch>
        </p:blipFill>
        <p:spPr>
          <a:xfrm>
            <a:off x="917575" y="1799117"/>
            <a:ext cx="10128776" cy="4847528"/>
          </a:xfrm>
          <a:prstGeom prst="rect">
            <a:avLst/>
          </a:prstGeom>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3  </a:t>
            </a:r>
            <a:r>
              <a:rPr lang="zh-CN" altLang="en-US" dirty="0"/>
              <a:t>设置文档根目录和首页文件的实例</a:t>
            </a:r>
            <a:endParaRPr lang="zh-CN" altLang="en-US" b="0" dirty="0"/>
          </a:p>
        </p:txBody>
      </p:sp>
      <p:sp>
        <p:nvSpPr>
          <p:cNvPr id="2" name="文本框 1"/>
          <p:cNvSpPr txBox="1"/>
          <p:nvPr/>
        </p:nvSpPr>
        <p:spPr>
          <a:xfrm>
            <a:off x="984793" y="1471587"/>
            <a:ext cx="9888772" cy="5401479"/>
          </a:xfrm>
          <a:prstGeom prst="rect">
            <a:avLst/>
          </a:prstGeom>
          <a:noFill/>
        </p:spPr>
        <p:txBody>
          <a:bodyPr wrap="square" rtlCol="0" anchor="t">
            <a:spAutoFit/>
          </a:bodyPr>
          <a:lstStyle/>
          <a:p>
            <a:pPr indent="457200">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③ 让防火墙放行</a:t>
            </a:r>
            <a:r>
              <a:rPr lang="en-US" altLang="zh-CN" sz="2000" dirty="0">
                <a:solidFill>
                  <a:srgbClr val="4C6062"/>
                </a:solidFill>
                <a:latin typeface="微软雅黑" panose="020B0503020204020204" pitchFamily="34" charset="-122"/>
                <a:ea typeface="微软雅黑" panose="020B0503020204020204" pitchFamily="34" charset="-122"/>
              </a:rPr>
              <a:t>http</a:t>
            </a:r>
            <a:r>
              <a:rPr lang="zh-CN" altLang="en-US" sz="2000" dirty="0">
                <a:solidFill>
                  <a:srgbClr val="4C6062"/>
                </a:solidFill>
                <a:latin typeface="微软雅黑" panose="020B0503020204020204" pitchFamily="34" charset="-122"/>
                <a:ea typeface="微软雅黑" panose="020B0503020204020204" pitchFamily="34" charset="-122"/>
              </a:rPr>
              <a:t>协议，重启</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firewall-</a:t>
            </a:r>
            <a:r>
              <a:rPr lang="en-US" altLang="zh-CN" sz="1400" dirty="0" err="1">
                <a:solidFill>
                  <a:srgbClr val="4C6062"/>
                </a:solidFill>
                <a:latin typeface="微软雅黑" panose="020B0503020204020204" pitchFamily="34" charset="-122"/>
                <a:ea typeface="微软雅黑" panose="020B0503020204020204" pitchFamily="34" charset="-122"/>
              </a:rPr>
              <a:t>cmd</a:t>
            </a:r>
            <a:r>
              <a:rPr lang="en-US" altLang="zh-CN" sz="1400" dirty="0">
                <a:solidFill>
                  <a:srgbClr val="4C6062"/>
                </a:solidFill>
                <a:latin typeface="微软雅黑" panose="020B0503020204020204" pitchFamily="34" charset="-122"/>
                <a:ea typeface="微软雅黑" panose="020B0503020204020204" pitchFamily="34" charset="-122"/>
              </a:rPr>
              <a:t> --permanent --add-service=http</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firewall-</a:t>
            </a:r>
            <a:r>
              <a:rPr lang="en-US" altLang="zh-CN" sz="1400" dirty="0" err="1">
                <a:solidFill>
                  <a:srgbClr val="4C6062"/>
                </a:solidFill>
                <a:latin typeface="微软雅黑" panose="020B0503020204020204" pitchFamily="34" charset="-122"/>
                <a:ea typeface="微软雅黑" panose="020B0503020204020204" pitchFamily="34" charset="-122"/>
              </a:rPr>
              <a:t>cmd</a:t>
            </a:r>
            <a:r>
              <a:rPr lang="en-US" altLang="zh-CN" sz="1400" dirty="0">
                <a:solidFill>
                  <a:srgbClr val="4C6062"/>
                </a:solidFill>
                <a:latin typeface="微软雅黑" panose="020B0503020204020204" pitchFamily="34" charset="-122"/>
                <a:ea typeface="微软雅黑" panose="020B0503020204020204" pitchFamily="34" charset="-122"/>
              </a:rPr>
              <a:t> --reload</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firewall-</a:t>
            </a:r>
            <a:r>
              <a:rPr lang="en-US" altLang="zh-CN" sz="1400" dirty="0" err="1">
                <a:solidFill>
                  <a:srgbClr val="4C6062"/>
                </a:solidFill>
                <a:latin typeface="微软雅黑" panose="020B0503020204020204" pitchFamily="34" charset="-122"/>
                <a:ea typeface="微软雅黑" panose="020B0503020204020204" pitchFamily="34" charset="-122"/>
              </a:rPr>
              <a:t>cmd</a:t>
            </a:r>
            <a:r>
              <a:rPr lang="en-US" altLang="zh-CN" sz="1400" dirty="0">
                <a:solidFill>
                  <a:srgbClr val="4C6062"/>
                </a:solidFill>
                <a:latin typeface="微软雅黑" panose="020B0503020204020204" pitchFamily="34" charset="-122"/>
                <a:ea typeface="微软雅黑" panose="020B0503020204020204" pitchFamily="34" charset="-122"/>
              </a:rPr>
              <a:t> --list-all</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a:t>
            </a:r>
            <a:r>
              <a:rPr lang="en-US" altLang="zh-CN" sz="1400" dirty="0" err="1">
                <a:solidFill>
                  <a:srgbClr val="4C6062"/>
                </a:solidFill>
                <a:latin typeface="微软雅黑" panose="020B0503020204020204" pitchFamily="34" charset="-122"/>
                <a:ea typeface="微软雅黑" panose="020B0503020204020204" pitchFamily="34" charset="-122"/>
              </a:rPr>
              <a:t>systemctl</a:t>
            </a:r>
            <a:r>
              <a:rPr lang="en-US" altLang="zh-CN" sz="1400" dirty="0">
                <a:solidFill>
                  <a:srgbClr val="4C6062"/>
                </a:solidFill>
                <a:latin typeface="微软雅黑" panose="020B0503020204020204" pitchFamily="34" charset="-122"/>
                <a:ea typeface="微软雅黑" panose="020B0503020204020204" pitchFamily="34" charset="-122"/>
              </a:rPr>
              <a:t> restart httpd</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④ </a:t>
            </a:r>
            <a:r>
              <a:rPr lang="zh-CN" altLang="en-US" sz="2000" dirty="0">
                <a:solidFill>
                  <a:srgbClr val="4C6062"/>
                </a:solidFill>
                <a:latin typeface="微软雅黑" panose="020B0503020204020204" pitchFamily="34" charset="-122"/>
                <a:ea typeface="微软雅黑" panose="020B0503020204020204" pitchFamily="34" charset="-122"/>
              </a:rPr>
              <a:t>在</a:t>
            </a:r>
            <a:r>
              <a:rPr lang="en-US" altLang="zh-CN" sz="2000" dirty="0">
                <a:solidFill>
                  <a:srgbClr val="4C6062"/>
                </a:solidFill>
                <a:latin typeface="微软雅黑" panose="020B0503020204020204" pitchFamily="34" charset="-122"/>
                <a:ea typeface="微软雅黑" panose="020B0503020204020204" pitchFamily="34" charset="-122"/>
              </a:rPr>
              <a:t>lient1</a:t>
            </a:r>
            <a:r>
              <a:rPr lang="zh-CN" altLang="en-US" sz="2000" dirty="0">
                <a:solidFill>
                  <a:srgbClr val="4C6062"/>
                </a:solidFill>
                <a:latin typeface="微软雅黑" panose="020B0503020204020204" pitchFamily="34" charset="-122"/>
                <a:ea typeface="微软雅黑" panose="020B0503020204020204" pitchFamily="34" charset="-122"/>
              </a:rPr>
              <a:t>测试（</a:t>
            </a:r>
            <a:r>
              <a:rPr lang="en-US" altLang="zh-CN" sz="2000" dirty="0">
                <a:solidFill>
                  <a:srgbClr val="4C6062"/>
                </a:solidFill>
                <a:latin typeface="微软雅黑" panose="020B0503020204020204" pitchFamily="34" charset="-122"/>
                <a:ea typeface="微软雅黑" panose="020B0503020204020204" pitchFamily="34" charset="-122"/>
              </a:rPr>
              <a:t>Server01</a:t>
            </a:r>
            <a:r>
              <a:rPr lang="zh-CN" altLang="en-US" sz="2000" dirty="0">
                <a:solidFill>
                  <a:srgbClr val="4C6062"/>
                </a:solidFill>
                <a:latin typeface="微软雅黑" panose="020B0503020204020204" pitchFamily="34" charset="-122"/>
                <a:ea typeface="微软雅黑" panose="020B0503020204020204" pitchFamily="34" charset="-122"/>
              </a:rPr>
              <a:t>和</a:t>
            </a:r>
            <a:r>
              <a:rPr lang="en-US" altLang="zh-CN" sz="2000" dirty="0">
                <a:solidFill>
                  <a:srgbClr val="4C6062"/>
                </a:solidFill>
                <a:latin typeface="微软雅黑" panose="020B0503020204020204" pitchFamily="34" charset="-122"/>
                <a:ea typeface="微软雅黑" panose="020B0503020204020204" pitchFamily="34" charset="-122"/>
              </a:rPr>
              <a:t>Client1</a:t>
            </a:r>
            <a:r>
              <a:rPr lang="zh-CN" altLang="en-US" sz="2000" dirty="0">
                <a:solidFill>
                  <a:srgbClr val="4C6062"/>
                </a:solidFill>
                <a:latin typeface="微软雅黑" panose="020B0503020204020204" pitchFamily="34" charset="-122"/>
                <a:ea typeface="微软雅黑" panose="020B0503020204020204" pitchFamily="34" charset="-122"/>
              </a:rPr>
              <a:t>都是</a:t>
            </a:r>
            <a:r>
              <a:rPr lang="en-US" altLang="zh-CN" sz="2000" dirty="0">
                <a:solidFill>
                  <a:srgbClr val="4C6062"/>
                </a:solidFill>
                <a:latin typeface="微软雅黑" panose="020B0503020204020204" pitchFamily="34" charset="-122"/>
                <a:ea typeface="微软雅黑" panose="020B0503020204020204" pitchFamily="34" charset="-122"/>
              </a:rPr>
              <a:t>VMnet1</a:t>
            </a:r>
            <a:r>
              <a:rPr lang="zh-CN" altLang="en-US" sz="2000" dirty="0">
                <a:solidFill>
                  <a:srgbClr val="4C6062"/>
                </a:solidFill>
                <a:latin typeface="微软雅黑" panose="020B0503020204020204" pitchFamily="34" charset="-122"/>
                <a:ea typeface="微软雅黑" panose="020B0503020204020204" pitchFamily="34" charset="-122"/>
              </a:rPr>
              <a:t>连接，保证互相通信）。</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[root@client1 ~]# </a:t>
            </a:r>
            <a:r>
              <a:rPr lang="en-US" altLang="zh-CN" sz="1400" dirty="0" err="1">
                <a:solidFill>
                  <a:srgbClr val="4C6062"/>
                </a:solidFill>
                <a:latin typeface="微软雅黑" panose="020B0503020204020204" pitchFamily="34" charset="-122"/>
                <a:ea typeface="微软雅黑" panose="020B0503020204020204" pitchFamily="34" charset="-122"/>
              </a:rPr>
              <a:t>firefox</a:t>
            </a:r>
            <a:r>
              <a:rPr lang="en-US" altLang="zh-CN" sz="1400" dirty="0">
                <a:solidFill>
                  <a:srgbClr val="4C6062"/>
                </a:solidFill>
                <a:latin typeface="微软雅黑" panose="020B0503020204020204" pitchFamily="34" charset="-122"/>
                <a:ea typeface="微软雅黑" panose="020B0503020204020204" pitchFamily="34" charset="-122"/>
              </a:rPr>
              <a:t> </a:t>
            </a:r>
            <a:r>
              <a:rPr lang="en-US" altLang="zh-CN" sz="1400" dirty="0">
                <a:solidFill>
                  <a:srgbClr val="4C6062"/>
                </a:solidFill>
                <a:latin typeface="微软雅黑" panose="020B0503020204020204" pitchFamily="34" charset="-122"/>
                <a:ea typeface="微软雅黑" panose="020B0503020204020204" pitchFamily="34" charset="-122"/>
                <a:hlinkClick r:id="rId1"/>
              </a:rPr>
              <a:t>http://192.168.10.1</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⑤ 故障排除。</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看到了</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服务程序的默认首页面，问题何在？</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解决方法是在服务器</a:t>
            </a:r>
            <a:r>
              <a:rPr lang="en-US" altLang="zh-CN" sz="2000" dirty="0">
                <a:solidFill>
                  <a:srgbClr val="4C6062"/>
                </a:solidFill>
                <a:latin typeface="微软雅黑" panose="020B0503020204020204" pitchFamily="34" charset="-122"/>
                <a:ea typeface="微软雅黑" panose="020B0503020204020204" pitchFamily="34" charset="-122"/>
              </a:rPr>
              <a:t>Server01</a:t>
            </a:r>
            <a:r>
              <a:rPr lang="zh-CN" altLang="en-US" sz="2000" dirty="0">
                <a:solidFill>
                  <a:srgbClr val="4C6062"/>
                </a:solidFill>
                <a:latin typeface="微软雅黑" panose="020B0503020204020204" pitchFamily="34" charset="-122"/>
                <a:ea typeface="微软雅黑" panose="020B0503020204020204" pitchFamily="34" charset="-122"/>
              </a:rPr>
              <a:t>上运行</a:t>
            </a:r>
            <a:r>
              <a:rPr lang="en-US" altLang="zh-CN" sz="2000" dirty="0" err="1">
                <a:solidFill>
                  <a:srgbClr val="4C6062"/>
                </a:solidFill>
                <a:latin typeface="微软雅黑" panose="020B0503020204020204" pitchFamily="34" charset="-122"/>
                <a:ea typeface="微软雅黑" panose="020B0503020204020204" pitchFamily="34" charset="-122"/>
              </a:rPr>
              <a:t>setenforce</a:t>
            </a:r>
            <a:r>
              <a:rPr lang="en-US" altLang="zh-CN" sz="2000" dirty="0">
                <a:solidFill>
                  <a:srgbClr val="4C6062"/>
                </a:solidFill>
                <a:latin typeface="微软雅黑" panose="020B0503020204020204" pitchFamily="34" charset="-122"/>
                <a:ea typeface="微软雅黑" panose="020B0503020204020204" pitchFamily="34" charset="-122"/>
              </a:rPr>
              <a:t> 0</a:t>
            </a:r>
            <a:r>
              <a:rPr lang="zh-CN" altLang="en-US" sz="2000" dirty="0">
                <a:solidFill>
                  <a:srgbClr val="4C6062"/>
                </a:solidFill>
                <a:latin typeface="微软雅黑" panose="020B0503020204020204" pitchFamily="34" charset="-122"/>
                <a:ea typeface="微软雅黑" panose="020B0503020204020204" pitchFamily="34" charset="-122"/>
              </a:rPr>
              <a:t>，设置</a:t>
            </a:r>
            <a:r>
              <a:rPr lang="en-US" altLang="zh-CN" sz="2000" dirty="0" err="1">
                <a:solidFill>
                  <a:srgbClr val="4C6062"/>
                </a:solidFill>
                <a:latin typeface="微软雅黑" panose="020B0503020204020204" pitchFamily="34" charset="-122"/>
                <a:ea typeface="微软雅黑" panose="020B0503020204020204" pitchFamily="34" charset="-122"/>
              </a:rPr>
              <a:t>SELinux</a:t>
            </a:r>
            <a:r>
              <a:rPr lang="zh-CN" altLang="en-US" sz="2000" dirty="0">
                <a:solidFill>
                  <a:srgbClr val="4C6062"/>
                </a:solidFill>
                <a:latin typeface="微软雅黑" panose="020B0503020204020204" pitchFamily="34" charset="-122"/>
                <a:ea typeface="微软雅黑" panose="020B0503020204020204" pitchFamily="34" charset="-122"/>
              </a:rPr>
              <a:t>为允许：</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a:t>
            </a:r>
            <a:r>
              <a:rPr lang="en-US" altLang="zh-CN" sz="1400" dirty="0" err="1">
                <a:solidFill>
                  <a:srgbClr val="4C6062"/>
                </a:solidFill>
                <a:latin typeface="微软雅黑" panose="020B0503020204020204" pitchFamily="34" charset="-122"/>
                <a:ea typeface="微软雅黑" panose="020B0503020204020204" pitchFamily="34" charset="-122"/>
              </a:rPr>
              <a:t>getenforce</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Enforcing</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a:t>
            </a:r>
            <a:r>
              <a:rPr lang="en-US" altLang="zh-CN" sz="1400" dirty="0" err="1">
                <a:solidFill>
                  <a:srgbClr val="4C6062"/>
                </a:solidFill>
                <a:latin typeface="微软雅黑" panose="020B0503020204020204" pitchFamily="34" charset="-122"/>
                <a:ea typeface="微软雅黑" panose="020B0503020204020204" pitchFamily="34" charset="-122"/>
              </a:rPr>
              <a:t>setenforce</a:t>
            </a:r>
            <a:r>
              <a:rPr lang="en-US" altLang="zh-CN" sz="1400" dirty="0">
                <a:solidFill>
                  <a:srgbClr val="4C6062"/>
                </a:solidFill>
                <a:latin typeface="微软雅黑" panose="020B0503020204020204" pitchFamily="34" charset="-122"/>
                <a:ea typeface="微软雅黑" panose="020B0503020204020204" pitchFamily="34" charset="-122"/>
              </a:rPr>
              <a:t> 0</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a:t>
            </a:r>
            <a:r>
              <a:rPr lang="en-US" altLang="zh-CN" sz="1400" dirty="0" err="1">
                <a:solidFill>
                  <a:srgbClr val="4C6062"/>
                </a:solidFill>
                <a:latin typeface="微软雅黑" panose="020B0503020204020204" pitchFamily="34" charset="-122"/>
                <a:ea typeface="微软雅黑" panose="020B0503020204020204" pitchFamily="34" charset="-122"/>
              </a:rPr>
              <a:t>getenforce</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Permissive</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7" name="图片 6"/>
          <p:cNvPicPr>
            <a:picLocks noChangeAspect="1"/>
          </p:cNvPicPr>
          <p:nvPr/>
        </p:nvPicPr>
        <p:blipFill>
          <a:blip r:embed="rId2"/>
          <a:stretch>
            <a:fillRect/>
          </a:stretch>
        </p:blipFill>
        <p:spPr>
          <a:xfrm>
            <a:off x="917575" y="1905796"/>
            <a:ext cx="10128776" cy="1127754"/>
          </a:xfrm>
          <a:prstGeom prst="rect">
            <a:avLst/>
          </a:prstGeom>
        </p:spPr>
      </p:pic>
      <p:pic>
        <p:nvPicPr>
          <p:cNvPr id="8" name="图片 7"/>
          <p:cNvPicPr>
            <a:picLocks noChangeAspect="1"/>
          </p:cNvPicPr>
          <p:nvPr/>
        </p:nvPicPr>
        <p:blipFill>
          <a:blip r:embed="rId2"/>
          <a:stretch>
            <a:fillRect/>
          </a:stretch>
        </p:blipFill>
        <p:spPr>
          <a:xfrm>
            <a:off x="917575" y="3384072"/>
            <a:ext cx="10128776" cy="350521"/>
          </a:xfrm>
          <a:prstGeom prst="rect">
            <a:avLst/>
          </a:prstGeom>
        </p:spPr>
      </p:pic>
      <p:pic>
        <p:nvPicPr>
          <p:cNvPr id="9" name="图片 8"/>
          <p:cNvPicPr>
            <a:picLocks noChangeAspect="1"/>
          </p:cNvPicPr>
          <p:nvPr/>
        </p:nvPicPr>
        <p:blipFill>
          <a:blip r:embed="rId2"/>
          <a:stretch>
            <a:fillRect/>
          </a:stretch>
        </p:blipFill>
        <p:spPr>
          <a:xfrm>
            <a:off x="917575" y="4877594"/>
            <a:ext cx="10128776" cy="1524000"/>
          </a:xfrm>
          <a:prstGeom prst="rect">
            <a:avLst/>
          </a:prstGeom>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4  </a:t>
            </a:r>
            <a:r>
              <a:rPr lang="zh-CN" altLang="en-US" dirty="0"/>
              <a:t>用户个人主页实例</a:t>
            </a:r>
            <a:endParaRPr lang="zh-CN" altLang="en-US" b="0" dirty="0"/>
          </a:p>
        </p:txBody>
      </p:sp>
      <p:sp>
        <p:nvSpPr>
          <p:cNvPr id="2" name="文本框 1"/>
          <p:cNvSpPr txBox="1"/>
          <p:nvPr/>
        </p:nvSpPr>
        <p:spPr>
          <a:xfrm>
            <a:off x="984793" y="1471587"/>
            <a:ext cx="9888772" cy="3400931"/>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现在许多网站（如网易）都允许用户拥有自己的主页空间，而用户可以很容易地管理自己的主页空间。</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可以实现用户的个人主页。客户端在浏览器中浏览个人主页的</a:t>
            </a:r>
            <a:r>
              <a:rPr lang="en-US" altLang="zh-CN" sz="2000" dirty="0">
                <a:solidFill>
                  <a:srgbClr val="4C6062"/>
                </a:solidFill>
                <a:latin typeface="微软雅黑" panose="020B0503020204020204" pitchFamily="34" charset="-122"/>
                <a:ea typeface="微软雅黑" panose="020B0503020204020204" pitchFamily="34" charset="-122"/>
              </a:rPr>
              <a:t>URL</a:t>
            </a:r>
            <a:r>
              <a:rPr lang="zh-CN" altLang="en-US" sz="2000" dirty="0">
                <a:solidFill>
                  <a:srgbClr val="4C6062"/>
                </a:solidFill>
                <a:latin typeface="微软雅黑" panose="020B0503020204020204" pitchFamily="34" charset="-122"/>
                <a:ea typeface="微软雅黑" panose="020B0503020204020204" pitchFamily="34" charset="-122"/>
              </a:rPr>
              <a:t>地址的格式一般为</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http://</a:t>
            </a:r>
            <a:r>
              <a:rPr lang="zh-CN" altLang="en-US" sz="2000" dirty="0">
                <a:solidFill>
                  <a:srgbClr val="4C6062"/>
                </a:solidFill>
                <a:latin typeface="微软雅黑" panose="020B0503020204020204" pitchFamily="34" charset="-122"/>
                <a:ea typeface="微软雅黑" panose="020B0503020204020204" pitchFamily="34" charset="-122"/>
              </a:rPr>
              <a:t>域名</a:t>
            </a:r>
            <a:r>
              <a:rPr lang="en-US" altLang="zh-CN" sz="2000" dirty="0">
                <a:solidFill>
                  <a:srgbClr val="4C6062"/>
                </a:solidFill>
                <a:latin typeface="微软雅黑" panose="020B0503020204020204" pitchFamily="34" charset="-122"/>
                <a:ea typeface="微软雅黑" panose="020B0503020204020204" pitchFamily="34" charset="-122"/>
              </a:rPr>
              <a:t>/~username</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其中，“</a:t>
            </a:r>
            <a:r>
              <a:rPr lang="en-US" altLang="zh-CN" sz="2000" dirty="0">
                <a:solidFill>
                  <a:srgbClr val="4C6062"/>
                </a:solidFill>
                <a:latin typeface="微软雅黑" panose="020B0503020204020204" pitchFamily="34" charset="-122"/>
                <a:ea typeface="微软雅黑" panose="020B0503020204020204" pitchFamily="34" charset="-122"/>
              </a:rPr>
              <a:t>~username”</a:t>
            </a:r>
            <a:r>
              <a:rPr lang="zh-CN" altLang="en-US" sz="2000" dirty="0">
                <a:solidFill>
                  <a:srgbClr val="4C6062"/>
                </a:solidFill>
                <a:latin typeface="微软雅黑" panose="020B0503020204020204" pitchFamily="34" charset="-122"/>
                <a:ea typeface="微软雅黑" panose="020B0503020204020204" pitchFamily="34" charset="-122"/>
              </a:rPr>
              <a:t>在利用</a:t>
            </a:r>
            <a:r>
              <a:rPr lang="en-US" altLang="zh-CN" sz="2000" dirty="0">
                <a:solidFill>
                  <a:srgbClr val="4C6062"/>
                </a:solidFill>
                <a:latin typeface="微软雅黑" panose="020B0503020204020204" pitchFamily="34" charset="-122"/>
                <a:ea typeface="微软雅黑" panose="020B0503020204020204" pitchFamily="34" charset="-122"/>
              </a:rPr>
              <a:t>Linux</a:t>
            </a:r>
            <a:r>
              <a:rPr lang="zh-CN" altLang="en-US" sz="2000" dirty="0">
                <a:solidFill>
                  <a:srgbClr val="4C6062"/>
                </a:solidFill>
                <a:latin typeface="微软雅黑" panose="020B0503020204020204" pitchFamily="34" charset="-122"/>
                <a:ea typeface="微软雅黑" panose="020B0503020204020204" pitchFamily="34" charset="-122"/>
              </a:rPr>
              <a:t>系统中的</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服务器来实现时，是</a:t>
            </a:r>
            <a:r>
              <a:rPr lang="en-US" altLang="zh-CN" sz="2000" dirty="0">
                <a:solidFill>
                  <a:srgbClr val="4C6062"/>
                </a:solidFill>
                <a:latin typeface="微软雅黑" panose="020B0503020204020204" pitchFamily="34" charset="-122"/>
                <a:ea typeface="微软雅黑" panose="020B0503020204020204" pitchFamily="34" charset="-122"/>
              </a:rPr>
              <a:t>Linux</a:t>
            </a:r>
            <a:r>
              <a:rPr lang="zh-CN" altLang="en-US" sz="2000" dirty="0">
                <a:solidFill>
                  <a:srgbClr val="4C6062"/>
                </a:solidFill>
                <a:latin typeface="微软雅黑" panose="020B0503020204020204" pitchFamily="34" charset="-122"/>
                <a:ea typeface="微软雅黑" panose="020B0503020204020204" pitchFamily="34" charset="-122"/>
              </a:rPr>
              <a:t>系统的合法用户名。</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8" name="图片 7"/>
          <p:cNvPicPr>
            <a:picLocks noChangeAspect="1"/>
          </p:cNvPicPr>
          <p:nvPr/>
        </p:nvPicPr>
        <p:blipFill>
          <a:blip r:embed="rId1"/>
          <a:stretch>
            <a:fillRect/>
          </a:stretch>
        </p:blipFill>
        <p:spPr>
          <a:xfrm>
            <a:off x="917575" y="2972594"/>
            <a:ext cx="10128776" cy="563877"/>
          </a:xfrm>
          <a:prstGeom prst="rect">
            <a:avLst/>
          </a:prstGeom>
        </p:spPr>
      </p:pic>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4  </a:t>
            </a:r>
            <a:r>
              <a:rPr lang="zh-CN" altLang="en-US" dirty="0"/>
              <a:t>用户个人主页实例</a:t>
            </a:r>
            <a:endParaRPr lang="zh-CN" altLang="en-US" b="0" dirty="0"/>
          </a:p>
        </p:txBody>
      </p:sp>
      <p:sp>
        <p:nvSpPr>
          <p:cNvPr id="2" name="文本框 1"/>
          <p:cNvSpPr txBox="1"/>
          <p:nvPr/>
        </p:nvSpPr>
        <p:spPr>
          <a:xfrm>
            <a:off x="984793" y="1471587"/>
            <a:ext cx="9888772" cy="5769610"/>
          </a:xfrm>
          <a:prstGeom prst="rect">
            <a:avLst/>
          </a:prstGeom>
          <a:noFill/>
        </p:spPr>
        <p:txBody>
          <a:bodyPr wrap="square" rtlCol="0" anchor="t">
            <a:spAutoFit/>
          </a:bodyPr>
          <a:lstStyle/>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a:t>
            </a:r>
            <a:r>
              <a:rPr lang="zh-CN" altLang="en-US" sz="2000" dirty="0">
                <a:solidFill>
                  <a:srgbClr val="4C6062"/>
                </a:solidFill>
                <a:latin typeface="微软雅黑" panose="020B0503020204020204" pitchFamily="34" charset="-122"/>
                <a:ea typeface="微软雅黑" panose="020B0503020204020204" pitchFamily="34" charset="-122"/>
              </a:rPr>
              <a:t>例11-</a:t>
            </a:r>
            <a:r>
              <a:rPr lang="en-US" altLang="zh-CN" sz="2000" dirty="0">
                <a:solidFill>
                  <a:srgbClr val="4C6062"/>
                </a:solidFill>
                <a:latin typeface="微软雅黑" panose="020B0503020204020204" pitchFamily="34" charset="-122"/>
                <a:ea typeface="微软雅黑" panose="020B0503020204020204" pitchFamily="34" charset="-122"/>
              </a:rPr>
              <a:t>2】</a:t>
            </a:r>
            <a:r>
              <a:rPr lang="zh-CN" altLang="en-US" sz="2000" dirty="0">
                <a:solidFill>
                  <a:srgbClr val="4C6062"/>
                </a:solidFill>
                <a:latin typeface="微软雅黑" panose="020B0503020204020204" pitchFamily="34" charset="-122"/>
                <a:ea typeface="微软雅黑" panose="020B0503020204020204" pitchFamily="34" charset="-122"/>
              </a:rPr>
              <a:t>在</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地址为</a:t>
            </a:r>
            <a:r>
              <a:rPr lang="en-US" altLang="zh-CN" sz="2000" dirty="0">
                <a:solidFill>
                  <a:srgbClr val="4C6062"/>
                </a:solidFill>
                <a:latin typeface="微软雅黑" panose="020B0503020204020204" pitchFamily="34" charset="-122"/>
                <a:ea typeface="微软雅黑" panose="020B0503020204020204" pitchFamily="34" charset="-122"/>
              </a:rPr>
              <a:t>192.168.10.1</a:t>
            </a:r>
            <a:r>
              <a:rPr lang="zh-CN" altLang="en-US" sz="2000" dirty="0">
                <a:solidFill>
                  <a:srgbClr val="4C6062"/>
                </a:solidFill>
                <a:latin typeface="微软雅黑" panose="020B0503020204020204" pitchFamily="34" charset="-122"/>
                <a:ea typeface="微软雅黑" panose="020B0503020204020204" pitchFamily="34" charset="-122"/>
              </a:rPr>
              <a:t>的</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服务器中，为系统中的</a:t>
            </a:r>
            <a:r>
              <a:rPr lang="en-US" altLang="zh-CN" sz="2000" dirty="0">
                <a:solidFill>
                  <a:srgbClr val="4C6062"/>
                </a:solidFill>
                <a:latin typeface="微软雅黑" panose="020B0503020204020204" pitchFamily="34" charset="-122"/>
                <a:ea typeface="微软雅黑" panose="020B0503020204020204" pitchFamily="34" charset="-122"/>
              </a:rPr>
              <a:t>long</a:t>
            </a:r>
            <a:r>
              <a:rPr lang="zh-CN" altLang="en-US" sz="2000" dirty="0">
                <a:solidFill>
                  <a:srgbClr val="4C6062"/>
                </a:solidFill>
                <a:latin typeface="微软雅黑" panose="020B0503020204020204" pitchFamily="34" charset="-122"/>
                <a:ea typeface="微软雅黑" panose="020B0503020204020204" pitchFamily="34" charset="-122"/>
              </a:rPr>
              <a:t>用户设置个人主页空间。该用户的家目录为</a:t>
            </a:r>
            <a:r>
              <a:rPr lang="en-US" altLang="zh-CN" sz="2000" dirty="0">
                <a:solidFill>
                  <a:srgbClr val="4C6062"/>
                </a:solidFill>
                <a:latin typeface="微软雅黑" panose="020B0503020204020204" pitchFamily="34" charset="-122"/>
                <a:ea typeface="微软雅黑" panose="020B0503020204020204" pitchFamily="34" charset="-122"/>
              </a:rPr>
              <a:t>/home/long</a:t>
            </a:r>
            <a:r>
              <a:rPr lang="zh-CN" altLang="en-US" sz="2000" dirty="0">
                <a:solidFill>
                  <a:srgbClr val="4C6062"/>
                </a:solidFill>
                <a:latin typeface="微软雅黑" panose="020B0503020204020204" pitchFamily="34" charset="-122"/>
                <a:ea typeface="微软雅黑" panose="020B0503020204020204" pitchFamily="34" charset="-122"/>
              </a:rPr>
              <a:t>，个人主页空间所在的目录为</a:t>
            </a:r>
            <a:r>
              <a:rPr lang="en-US" altLang="zh-CN" sz="2000" dirty="0" err="1">
                <a:solidFill>
                  <a:srgbClr val="4C6062"/>
                </a:solidFill>
                <a:latin typeface="微软雅黑" panose="020B0503020204020204" pitchFamily="34" charset="-122"/>
                <a:ea typeface="微软雅黑" panose="020B0503020204020204" pitchFamily="34" charset="-122"/>
              </a:rPr>
              <a:t>public_html</a:t>
            </a:r>
            <a:r>
              <a:rPr lang="zh-CN" altLang="en-US" sz="2000" dirty="0">
                <a:solidFill>
                  <a:srgbClr val="4C6062"/>
                </a:solidFill>
                <a:latin typeface="微软雅黑" panose="020B0503020204020204" pitchFamily="34" charset="-122"/>
                <a:ea typeface="微软雅黑" panose="020B0503020204020204" pitchFamily="34" charset="-122"/>
              </a:rPr>
              <a:t>。</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实现步骤如下。</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1</a:t>
            </a:r>
            <a:r>
              <a:rPr lang="zh-CN" altLang="en-US" sz="2000" dirty="0">
                <a:solidFill>
                  <a:srgbClr val="4C6062"/>
                </a:solidFill>
                <a:latin typeface="微软雅黑" panose="020B0503020204020204" pitchFamily="34" charset="-122"/>
                <a:ea typeface="微软雅黑" panose="020B0503020204020204" pitchFamily="34" charset="-122"/>
              </a:rPr>
              <a:t>）修改用户的家目录权限，使其他用户具有读取和执行的权限。</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a:t>
            </a:r>
            <a:r>
              <a:rPr lang="en-US" altLang="zh-CN" sz="1400" dirty="0" err="1">
                <a:solidFill>
                  <a:srgbClr val="4C6062"/>
                </a:solidFill>
                <a:latin typeface="微软雅黑" panose="020B0503020204020204" pitchFamily="34" charset="-122"/>
                <a:ea typeface="微软雅黑" panose="020B0503020204020204" pitchFamily="34" charset="-122"/>
              </a:rPr>
              <a:t>useradd</a:t>
            </a:r>
            <a:r>
              <a:rPr lang="en-US" altLang="zh-CN" sz="1400" dirty="0">
                <a:solidFill>
                  <a:srgbClr val="4C6062"/>
                </a:solidFill>
                <a:latin typeface="微软雅黑" panose="020B0503020204020204" pitchFamily="34" charset="-122"/>
                <a:ea typeface="微软雅黑" panose="020B0503020204020204" pitchFamily="34" charset="-122"/>
              </a:rPr>
              <a:t> long</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passwd long</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a:t>
            </a:r>
            <a:r>
              <a:rPr lang="en-US" altLang="zh-CN" sz="1400" dirty="0" err="1">
                <a:solidFill>
                  <a:srgbClr val="4C6062"/>
                </a:solidFill>
                <a:latin typeface="微软雅黑" panose="020B0503020204020204" pitchFamily="34" charset="-122"/>
                <a:ea typeface="微软雅黑" panose="020B0503020204020204" pitchFamily="34" charset="-122"/>
              </a:rPr>
              <a:t>chmod</a:t>
            </a:r>
            <a:r>
              <a:rPr lang="en-US" altLang="zh-CN" sz="1400" dirty="0">
                <a:solidFill>
                  <a:srgbClr val="4C6062"/>
                </a:solidFill>
                <a:latin typeface="微软雅黑" panose="020B0503020204020204" pitchFamily="34" charset="-122"/>
                <a:ea typeface="微软雅黑" panose="020B0503020204020204" pitchFamily="34" charset="-122"/>
              </a:rPr>
              <a:t>  705  /home/long</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2</a:t>
            </a:r>
            <a:r>
              <a:rPr lang="zh-CN" altLang="en-US" sz="2000" dirty="0">
                <a:solidFill>
                  <a:srgbClr val="4C6062"/>
                </a:solidFill>
                <a:latin typeface="微软雅黑" panose="020B0503020204020204" pitchFamily="34" charset="-122"/>
                <a:ea typeface="微软雅黑" panose="020B0503020204020204" pitchFamily="34" charset="-122"/>
              </a:rPr>
              <a:t>）创建存放用户个人主页空间的目录。</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a:t>
            </a:r>
            <a:r>
              <a:rPr lang="en-US" altLang="zh-CN" sz="1400" dirty="0" err="1">
                <a:solidFill>
                  <a:srgbClr val="4C6062"/>
                </a:solidFill>
                <a:latin typeface="微软雅黑" panose="020B0503020204020204" pitchFamily="34" charset="-122"/>
                <a:ea typeface="微软雅黑" panose="020B0503020204020204" pitchFamily="34" charset="-122"/>
              </a:rPr>
              <a:t>mkdir</a:t>
            </a:r>
            <a:r>
              <a:rPr lang="en-US" altLang="zh-CN" sz="1400" dirty="0">
                <a:solidFill>
                  <a:srgbClr val="4C6062"/>
                </a:solidFill>
                <a:latin typeface="微软雅黑" panose="020B0503020204020204" pitchFamily="34" charset="-122"/>
                <a:ea typeface="微软雅黑" panose="020B0503020204020204" pitchFamily="34" charset="-122"/>
              </a:rPr>
              <a:t>  /home/long/</a:t>
            </a:r>
            <a:r>
              <a:rPr lang="en-US" altLang="zh-CN" sz="1400" dirty="0" err="1">
                <a:solidFill>
                  <a:srgbClr val="4C6062"/>
                </a:solidFill>
                <a:latin typeface="微软雅黑" panose="020B0503020204020204" pitchFamily="34" charset="-122"/>
                <a:ea typeface="微软雅黑" panose="020B0503020204020204" pitchFamily="34" charset="-122"/>
              </a:rPr>
              <a:t>public_html</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3</a:t>
            </a:r>
            <a:r>
              <a:rPr lang="zh-CN" altLang="en-US" sz="2000" dirty="0">
                <a:solidFill>
                  <a:srgbClr val="4C6062"/>
                </a:solidFill>
                <a:latin typeface="微软雅黑" panose="020B0503020204020204" pitchFamily="34" charset="-122"/>
                <a:ea typeface="微软雅黑" panose="020B0503020204020204" pitchFamily="34" charset="-122"/>
              </a:rPr>
              <a:t>）创建个人主页空间的默认首页文件。</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cd  /home/long/</a:t>
            </a:r>
            <a:r>
              <a:rPr lang="en-US" altLang="zh-CN" sz="1400" dirty="0" err="1">
                <a:solidFill>
                  <a:srgbClr val="4C6062"/>
                </a:solidFill>
                <a:latin typeface="微软雅黑" panose="020B0503020204020204" pitchFamily="34" charset="-122"/>
                <a:ea typeface="微软雅黑" panose="020B0503020204020204" pitchFamily="34" charset="-122"/>
              </a:rPr>
              <a:t>public_html</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a:t>
            </a:r>
            <a:r>
              <a:rPr lang="en-US" altLang="zh-CN" sz="1400" dirty="0" err="1">
                <a:solidFill>
                  <a:srgbClr val="4C6062"/>
                </a:solidFill>
                <a:latin typeface="微软雅黑" panose="020B0503020204020204" pitchFamily="34" charset="-122"/>
                <a:ea typeface="微软雅黑" panose="020B0503020204020204" pitchFamily="34" charset="-122"/>
              </a:rPr>
              <a:t>public_html</a:t>
            </a:r>
            <a:r>
              <a:rPr lang="en-US" altLang="zh-CN" sz="1400" dirty="0">
                <a:solidFill>
                  <a:srgbClr val="4C6062"/>
                </a:solidFill>
                <a:latin typeface="微软雅黑" panose="020B0503020204020204" pitchFamily="34" charset="-122"/>
                <a:ea typeface="微软雅黑" panose="020B0503020204020204" pitchFamily="34" charset="-122"/>
              </a:rPr>
              <a:t>]# echo "this is long's web</a:t>
            </a:r>
            <a:r>
              <a:rPr lang="zh-CN" altLang="en-US" sz="1400" dirty="0">
                <a:solidFill>
                  <a:srgbClr val="4C6062"/>
                </a:solidFill>
                <a:latin typeface="微软雅黑" panose="020B0503020204020204" pitchFamily="34" charset="-122"/>
                <a:ea typeface="微软雅黑" panose="020B0503020204020204" pitchFamily="34" charset="-122"/>
              </a:rPr>
              <a:t>。</a:t>
            </a:r>
            <a:r>
              <a:rPr lang="en-US" altLang="zh-CN" sz="1400" dirty="0">
                <a:solidFill>
                  <a:srgbClr val="4C6062"/>
                </a:solidFill>
                <a:latin typeface="微软雅黑" panose="020B0503020204020204" pitchFamily="34" charset="-122"/>
                <a:ea typeface="微软雅黑" panose="020B0503020204020204" pitchFamily="34" charset="-122"/>
              </a:rPr>
              <a:t>"&gt;&gt;index.html</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8" name="图片 7"/>
          <p:cNvPicPr>
            <a:picLocks noChangeAspect="1"/>
          </p:cNvPicPr>
          <p:nvPr/>
        </p:nvPicPr>
        <p:blipFill>
          <a:blip r:embed="rId1"/>
          <a:stretch>
            <a:fillRect/>
          </a:stretch>
        </p:blipFill>
        <p:spPr>
          <a:xfrm>
            <a:off x="917575" y="3963194"/>
            <a:ext cx="10128776" cy="990600"/>
          </a:xfrm>
          <a:prstGeom prst="rect">
            <a:avLst/>
          </a:prstGeom>
        </p:spPr>
      </p:pic>
      <p:pic>
        <p:nvPicPr>
          <p:cNvPr id="7" name="图片 6"/>
          <p:cNvPicPr>
            <a:picLocks noChangeAspect="1"/>
          </p:cNvPicPr>
          <p:nvPr/>
        </p:nvPicPr>
        <p:blipFill>
          <a:blip r:embed="rId1"/>
          <a:stretch>
            <a:fillRect/>
          </a:stretch>
        </p:blipFill>
        <p:spPr>
          <a:xfrm>
            <a:off x="917575" y="5334793"/>
            <a:ext cx="10128776" cy="375723"/>
          </a:xfrm>
          <a:prstGeom prst="rect">
            <a:avLst/>
          </a:prstGeom>
        </p:spPr>
      </p:pic>
      <p:pic>
        <p:nvPicPr>
          <p:cNvPr id="9" name="图片 8"/>
          <p:cNvPicPr>
            <a:picLocks noChangeAspect="1"/>
          </p:cNvPicPr>
          <p:nvPr/>
        </p:nvPicPr>
        <p:blipFill>
          <a:blip r:embed="rId1"/>
          <a:stretch>
            <a:fillRect/>
          </a:stretch>
        </p:blipFill>
        <p:spPr>
          <a:xfrm>
            <a:off x="917575" y="6208455"/>
            <a:ext cx="10128776" cy="651133"/>
          </a:xfrm>
          <a:prstGeom prst="rect">
            <a:avLst/>
          </a:prstGeom>
        </p:spPr>
      </p:pic>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4  </a:t>
            </a:r>
            <a:r>
              <a:rPr lang="zh-CN" altLang="en-US" dirty="0"/>
              <a:t>用户个人主页实例</a:t>
            </a:r>
            <a:endParaRPr lang="zh-CN" altLang="en-US" b="0" dirty="0"/>
          </a:p>
        </p:txBody>
      </p:sp>
      <p:sp>
        <p:nvSpPr>
          <p:cNvPr id="2" name="文本框 1"/>
          <p:cNvSpPr txBox="1"/>
          <p:nvPr/>
        </p:nvSpPr>
        <p:spPr>
          <a:xfrm>
            <a:off x="984793" y="1471587"/>
            <a:ext cx="9888772" cy="5647700"/>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4</a:t>
            </a:r>
            <a:r>
              <a:rPr lang="zh-CN" altLang="en-US" sz="2000" dirty="0">
                <a:solidFill>
                  <a:srgbClr val="4C6062"/>
                </a:solidFill>
                <a:latin typeface="微软雅黑" panose="020B0503020204020204" pitchFamily="34" charset="-122"/>
                <a:ea typeface="微软雅黑" panose="020B0503020204020204" pitchFamily="34" charset="-122"/>
              </a:rPr>
              <a:t>）在</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服务程序中，默认没有开启个人用户主页功能。为此，我们需要编辑配置文件</a:t>
            </a:r>
            <a:r>
              <a:rPr lang="en-US" altLang="zh-CN" sz="2000" dirty="0">
                <a:solidFill>
                  <a:srgbClr val="4C6062"/>
                </a:solidFill>
                <a:latin typeface="微软雅黑" panose="020B0503020204020204" pitchFamily="34" charset="-122"/>
                <a:ea typeface="微软雅黑" panose="020B0503020204020204" pitchFamily="34" charset="-122"/>
              </a:rPr>
              <a:t>/</a:t>
            </a:r>
            <a:r>
              <a:rPr lang="en-US" altLang="zh-CN" sz="2000" dirty="0" err="1">
                <a:solidFill>
                  <a:srgbClr val="4C6062"/>
                </a:solidFill>
                <a:latin typeface="微软雅黑" panose="020B0503020204020204" pitchFamily="34" charset="-122"/>
                <a:ea typeface="微软雅黑" panose="020B0503020204020204" pitchFamily="34" charset="-122"/>
              </a:rPr>
              <a:t>etc</a:t>
            </a:r>
            <a:r>
              <a:rPr lang="en-US" altLang="zh-CN" sz="2000" dirty="0">
                <a:solidFill>
                  <a:srgbClr val="4C6062"/>
                </a:solidFill>
                <a:latin typeface="微软雅黑" panose="020B0503020204020204" pitchFamily="34" charset="-122"/>
                <a:ea typeface="微软雅黑" panose="020B0503020204020204" pitchFamily="34" charset="-122"/>
              </a:rPr>
              <a:t>/httpd/</a:t>
            </a:r>
            <a:r>
              <a:rPr lang="en-US" altLang="zh-CN" sz="2000" dirty="0" err="1">
                <a:solidFill>
                  <a:srgbClr val="4C6062"/>
                </a:solidFill>
                <a:latin typeface="微软雅黑" panose="020B0503020204020204" pitchFamily="34" charset="-122"/>
                <a:ea typeface="微软雅黑" panose="020B0503020204020204" pitchFamily="34" charset="-122"/>
              </a:rPr>
              <a:t>conf.d</a:t>
            </a:r>
            <a:r>
              <a:rPr lang="en-US" altLang="zh-CN" sz="2000" dirty="0">
                <a:solidFill>
                  <a:srgbClr val="4C6062"/>
                </a:solidFill>
                <a:latin typeface="微软雅黑" panose="020B0503020204020204" pitchFamily="34" charset="-122"/>
                <a:ea typeface="微软雅黑" panose="020B0503020204020204" pitchFamily="34" charset="-122"/>
              </a:rPr>
              <a:t>/</a:t>
            </a:r>
            <a:r>
              <a:rPr lang="en-US" altLang="zh-CN" sz="2000" dirty="0" err="1">
                <a:solidFill>
                  <a:srgbClr val="4C6062"/>
                </a:solidFill>
                <a:latin typeface="微软雅黑" panose="020B0503020204020204" pitchFamily="34" charset="-122"/>
                <a:ea typeface="微软雅黑" panose="020B0503020204020204" pitchFamily="34" charset="-122"/>
              </a:rPr>
              <a:t>userdir.conf</a:t>
            </a:r>
            <a:r>
              <a:rPr lang="en-US" altLang="zh-CN" sz="2000" dirty="0">
                <a:solidFill>
                  <a:srgbClr val="4C6062"/>
                </a:solidFill>
                <a:latin typeface="微软雅黑" panose="020B0503020204020204" pitchFamily="34" charset="-122"/>
                <a:ea typeface="微软雅黑" panose="020B0503020204020204" pitchFamily="34" charset="-122"/>
              </a:rPr>
              <a:t> </a:t>
            </a:r>
            <a:r>
              <a:rPr lang="zh-CN" altLang="en-US" sz="2000" dirty="0">
                <a:solidFill>
                  <a:srgbClr val="4C6062"/>
                </a:solidFill>
                <a:latin typeface="微软雅黑" panose="020B0503020204020204" pitchFamily="34" charset="-122"/>
                <a:ea typeface="微软雅黑" panose="020B0503020204020204" pitchFamily="34" charset="-122"/>
              </a:rPr>
              <a:t>。然后在第</a:t>
            </a:r>
            <a:r>
              <a:rPr lang="en-US" altLang="zh-CN" sz="2000" dirty="0">
                <a:solidFill>
                  <a:srgbClr val="4C6062"/>
                </a:solidFill>
                <a:latin typeface="微软雅黑" panose="020B0503020204020204" pitchFamily="34" charset="-122"/>
                <a:ea typeface="微软雅黑" panose="020B0503020204020204" pitchFamily="34" charset="-122"/>
              </a:rPr>
              <a:t>17</a:t>
            </a:r>
            <a:r>
              <a:rPr lang="zh-CN" altLang="en-US" sz="2000" dirty="0">
                <a:solidFill>
                  <a:srgbClr val="4C6062"/>
                </a:solidFill>
                <a:latin typeface="微软雅黑" panose="020B0503020204020204" pitchFamily="34" charset="-122"/>
                <a:ea typeface="微软雅黑" panose="020B0503020204020204" pitchFamily="34" charset="-122"/>
              </a:rPr>
              <a:t>行的</a:t>
            </a:r>
            <a:r>
              <a:rPr lang="en-US" altLang="zh-CN" sz="2000" dirty="0" err="1">
                <a:solidFill>
                  <a:srgbClr val="4C6062"/>
                </a:solidFill>
                <a:latin typeface="微软雅黑" panose="020B0503020204020204" pitchFamily="34" charset="-122"/>
                <a:ea typeface="微软雅黑" panose="020B0503020204020204" pitchFamily="34" charset="-122"/>
              </a:rPr>
              <a:t>UserDir</a:t>
            </a:r>
            <a:r>
              <a:rPr lang="en-US" altLang="zh-CN" sz="2000" dirty="0">
                <a:solidFill>
                  <a:srgbClr val="4C6062"/>
                </a:solidFill>
                <a:latin typeface="微软雅黑" panose="020B0503020204020204" pitchFamily="34" charset="-122"/>
                <a:ea typeface="微软雅黑" panose="020B0503020204020204" pitchFamily="34" charset="-122"/>
              </a:rPr>
              <a:t> disabled</a:t>
            </a:r>
            <a:r>
              <a:rPr lang="zh-CN" altLang="en-US" sz="2000" dirty="0">
                <a:solidFill>
                  <a:srgbClr val="4C6062"/>
                </a:solidFill>
                <a:latin typeface="微软雅黑" panose="020B0503020204020204" pitchFamily="34" charset="-122"/>
                <a:ea typeface="微软雅黑" panose="020B0503020204020204" pitchFamily="34" charset="-122"/>
              </a:rPr>
              <a:t>参数前面加上井号（</a:t>
            </a:r>
            <a:r>
              <a:rPr lang="en-US" altLang="zh-CN" sz="2000" dirty="0">
                <a:solidFill>
                  <a:srgbClr val="4C6062"/>
                </a:solidFill>
                <a:latin typeface="微软雅黑" panose="020B0503020204020204" pitchFamily="34" charset="-122"/>
                <a:ea typeface="微软雅黑" panose="020B0503020204020204" pitchFamily="34" charset="-122"/>
              </a:rPr>
              <a:t>#</a:t>
            </a:r>
            <a:r>
              <a:rPr lang="zh-CN" altLang="en-US" sz="2000" dirty="0">
                <a:solidFill>
                  <a:srgbClr val="4C6062"/>
                </a:solidFill>
                <a:latin typeface="微软雅黑" panose="020B0503020204020204" pitchFamily="34" charset="-122"/>
                <a:ea typeface="微软雅黑" panose="020B0503020204020204" pitchFamily="34" charset="-122"/>
              </a:rPr>
              <a:t>），表示让</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服务程序开启个人用户主页功能。同时，需把第</a:t>
            </a:r>
            <a:r>
              <a:rPr lang="en-US" altLang="zh-CN" sz="2000" dirty="0">
                <a:solidFill>
                  <a:srgbClr val="4C6062"/>
                </a:solidFill>
                <a:latin typeface="微软雅黑" panose="020B0503020204020204" pitchFamily="34" charset="-122"/>
                <a:ea typeface="微软雅黑" panose="020B0503020204020204" pitchFamily="34" charset="-122"/>
              </a:rPr>
              <a:t>24</a:t>
            </a:r>
            <a:r>
              <a:rPr lang="zh-CN" altLang="en-US" sz="2000" dirty="0">
                <a:solidFill>
                  <a:srgbClr val="4C6062"/>
                </a:solidFill>
                <a:latin typeface="微软雅黑" panose="020B0503020204020204" pitchFamily="34" charset="-122"/>
                <a:ea typeface="微软雅黑" panose="020B0503020204020204" pitchFamily="34" charset="-122"/>
              </a:rPr>
              <a:t>行的</a:t>
            </a:r>
            <a:r>
              <a:rPr lang="en-US" altLang="zh-CN" sz="2000" dirty="0" err="1">
                <a:solidFill>
                  <a:srgbClr val="4C6062"/>
                </a:solidFill>
                <a:latin typeface="微软雅黑" panose="020B0503020204020204" pitchFamily="34" charset="-122"/>
                <a:ea typeface="微软雅黑" panose="020B0503020204020204" pitchFamily="34" charset="-122"/>
              </a:rPr>
              <a:t>UserDir</a:t>
            </a:r>
            <a:r>
              <a:rPr lang="en-US" altLang="zh-CN" sz="2000" dirty="0">
                <a:solidFill>
                  <a:srgbClr val="4C6062"/>
                </a:solidFill>
                <a:latin typeface="微软雅黑" panose="020B0503020204020204" pitchFamily="34" charset="-122"/>
                <a:ea typeface="微软雅黑" panose="020B0503020204020204" pitchFamily="34" charset="-122"/>
              </a:rPr>
              <a:t> </a:t>
            </a:r>
            <a:r>
              <a:rPr lang="en-US" altLang="zh-CN" sz="2000" dirty="0" err="1">
                <a:solidFill>
                  <a:srgbClr val="4C6062"/>
                </a:solidFill>
                <a:latin typeface="微软雅黑" panose="020B0503020204020204" pitchFamily="34" charset="-122"/>
                <a:ea typeface="微软雅黑" panose="020B0503020204020204" pitchFamily="34" charset="-122"/>
              </a:rPr>
              <a:t>public_html</a:t>
            </a:r>
            <a:r>
              <a:rPr lang="zh-CN" altLang="en-US" sz="2000" dirty="0">
                <a:solidFill>
                  <a:srgbClr val="4C6062"/>
                </a:solidFill>
                <a:latin typeface="微软雅黑" panose="020B0503020204020204" pitchFamily="34" charset="-122"/>
                <a:ea typeface="微软雅黑" panose="020B0503020204020204" pitchFamily="34" charset="-122"/>
              </a:rPr>
              <a:t>参数前面的井号（</a:t>
            </a:r>
            <a:r>
              <a:rPr lang="en-US" altLang="zh-CN" sz="2000" dirty="0">
                <a:solidFill>
                  <a:srgbClr val="4C6062"/>
                </a:solidFill>
                <a:latin typeface="微软雅黑" panose="020B0503020204020204" pitchFamily="34" charset="-122"/>
                <a:ea typeface="微软雅黑" panose="020B0503020204020204" pitchFamily="34" charset="-122"/>
              </a:rPr>
              <a:t>#</a:t>
            </a:r>
            <a:r>
              <a:rPr lang="zh-CN" altLang="en-US" sz="2000" dirty="0">
                <a:solidFill>
                  <a:srgbClr val="4C6062"/>
                </a:solidFill>
                <a:latin typeface="微软雅黑" panose="020B0503020204020204" pitchFamily="34" charset="-122"/>
                <a:ea typeface="微软雅黑" panose="020B0503020204020204" pitchFamily="34" charset="-122"/>
              </a:rPr>
              <a:t>）去掉（</a:t>
            </a:r>
            <a:r>
              <a:rPr lang="en-US" altLang="zh-CN" sz="2000" dirty="0" err="1">
                <a:solidFill>
                  <a:srgbClr val="4C6062"/>
                </a:solidFill>
                <a:latin typeface="微软雅黑" panose="020B0503020204020204" pitchFamily="34" charset="-122"/>
                <a:ea typeface="微软雅黑" panose="020B0503020204020204" pitchFamily="34" charset="-122"/>
              </a:rPr>
              <a:t>UserDir</a:t>
            </a:r>
            <a:r>
              <a:rPr lang="zh-CN" altLang="en-US" sz="2000" dirty="0">
                <a:solidFill>
                  <a:srgbClr val="4C6062"/>
                </a:solidFill>
                <a:latin typeface="微软雅黑" panose="020B0503020204020204" pitchFamily="34" charset="-122"/>
                <a:ea typeface="微软雅黑" panose="020B0503020204020204" pitchFamily="34" charset="-122"/>
              </a:rPr>
              <a:t>参数表示网站数据在用户家目录中的保存目录名称，即</a:t>
            </a:r>
            <a:r>
              <a:rPr lang="en-US" altLang="zh-CN" sz="2000" dirty="0" err="1">
                <a:solidFill>
                  <a:srgbClr val="4C6062"/>
                </a:solidFill>
                <a:latin typeface="微软雅黑" panose="020B0503020204020204" pitchFamily="34" charset="-122"/>
                <a:ea typeface="微软雅黑" panose="020B0503020204020204" pitchFamily="34" charset="-122"/>
              </a:rPr>
              <a:t>public_html</a:t>
            </a:r>
            <a:r>
              <a:rPr lang="zh-CN" altLang="en-US" sz="2000" dirty="0">
                <a:solidFill>
                  <a:srgbClr val="4C6062"/>
                </a:solidFill>
                <a:latin typeface="微软雅黑" panose="020B0503020204020204" pitchFamily="34" charset="-122"/>
                <a:ea typeface="微软雅黑" panose="020B0503020204020204" pitchFamily="34" charset="-122"/>
              </a:rPr>
              <a:t>目录）。修改完毕保存退出。（在</a:t>
            </a:r>
            <a:r>
              <a:rPr lang="en-US" altLang="zh-CN" sz="2000" dirty="0">
                <a:solidFill>
                  <a:srgbClr val="4C6062"/>
                </a:solidFill>
                <a:latin typeface="微软雅黑" panose="020B0503020204020204" pitchFamily="34" charset="-122"/>
                <a:ea typeface="微软雅黑" panose="020B0503020204020204" pitchFamily="34" charset="-122"/>
              </a:rPr>
              <a:t>vim</a:t>
            </a:r>
            <a:r>
              <a:rPr lang="zh-CN" altLang="en-US" sz="2000" dirty="0">
                <a:solidFill>
                  <a:srgbClr val="4C6062"/>
                </a:solidFill>
                <a:latin typeface="微软雅黑" panose="020B0503020204020204" pitchFamily="34" charset="-122"/>
                <a:ea typeface="微软雅黑" panose="020B0503020204020204" pitchFamily="34" charset="-122"/>
              </a:rPr>
              <a:t>编辑状态记得使用“：</a:t>
            </a:r>
            <a:r>
              <a:rPr lang="en-US" altLang="zh-CN" sz="2000" dirty="0">
                <a:solidFill>
                  <a:srgbClr val="4C6062"/>
                </a:solidFill>
                <a:latin typeface="微软雅黑" panose="020B0503020204020204" pitchFamily="34" charset="-122"/>
                <a:ea typeface="微软雅黑" panose="020B0503020204020204" pitchFamily="34" charset="-122"/>
              </a:rPr>
              <a:t>set nu”</a:t>
            </a:r>
            <a:r>
              <a:rPr lang="zh-CN" altLang="en-US" sz="2000" dirty="0">
                <a:solidFill>
                  <a:srgbClr val="4C6062"/>
                </a:solidFill>
                <a:latin typeface="微软雅黑" panose="020B0503020204020204" pitchFamily="34" charset="-122"/>
                <a:ea typeface="微软雅黑" panose="020B0503020204020204" pitchFamily="34" charset="-122"/>
              </a:rPr>
              <a:t>，显示行号）</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vim /</a:t>
            </a:r>
            <a:r>
              <a:rPr lang="en-US" altLang="zh-CN" sz="1400" dirty="0" err="1">
                <a:solidFill>
                  <a:srgbClr val="4C6062"/>
                </a:solidFill>
                <a:latin typeface="微软雅黑" panose="020B0503020204020204" pitchFamily="34" charset="-122"/>
                <a:ea typeface="微软雅黑" panose="020B0503020204020204" pitchFamily="34" charset="-122"/>
              </a:rPr>
              <a:t>etc</a:t>
            </a:r>
            <a:r>
              <a:rPr lang="en-US" altLang="zh-CN" sz="1400" dirty="0">
                <a:solidFill>
                  <a:srgbClr val="4C6062"/>
                </a:solidFill>
                <a:latin typeface="微软雅黑" panose="020B0503020204020204" pitchFamily="34" charset="-122"/>
                <a:ea typeface="微软雅黑" panose="020B0503020204020204" pitchFamily="34" charset="-122"/>
              </a:rPr>
              <a:t>/httpd/</a:t>
            </a:r>
            <a:r>
              <a:rPr lang="en-US" altLang="zh-CN" sz="1400" dirty="0" err="1">
                <a:solidFill>
                  <a:srgbClr val="4C6062"/>
                </a:solidFill>
                <a:latin typeface="微软雅黑" panose="020B0503020204020204" pitchFamily="34" charset="-122"/>
                <a:ea typeface="微软雅黑" panose="020B0503020204020204" pitchFamily="34" charset="-122"/>
              </a:rPr>
              <a:t>conf.d</a:t>
            </a:r>
            <a:r>
              <a:rPr lang="en-US" altLang="zh-CN" sz="1400" dirty="0">
                <a:solidFill>
                  <a:srgbClr val="4C6062"/>
                </a:solidFill>
                <a:latin typeface="微软雅黑" panose="020B0503020204020204" pitchFamily="34" charset="-122"/>
                <a:ea typeface="微软雅黑" panose="020B0503020204020204" pitchFamily="34" charset="-122"/>
              </a:rPr>
              <a:t>/</a:t>
            </a:r>
            <a:r>
              <a:rPr lang="en-US" altLang="zh-CN" sz="1400" dirty="0" err="1">
                <a:solidFill>
                  <a:srgbClr val="4C6062"/>
                </a:solidFill>
                <a:latin typeface="微软雅黑" panose="020B0503020204020204" pitchFamily="34" charset="-122"/>
                <a:ea typeface="微软雅黑" panose="020B0503020204020204" pitchFamily="34" charset="-122"/>
              </a:rPr>
              <a:t>userdir.conf</a:t>
            </a:r>
            <a:r>
              <a:rPr lang="en-US" altLang="zh-CN" sz="1400" dirty="0">
                <a:solidFill>
                  <a:srgbClr val="4C6062"/>
                </a:solidFill>
                <a:latin typeface="微软雅黑" panose="020B0503020204020204" pitchFamily="34" charset="-122"/>
                <a:ea typeface="微软雅黑" panose="020B0503020204020204" pitchFamily="34" charset="-122"/>
              </a:rPr>
              <a:t> </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17 # </a:t>
            </a:r>
            <a:r>
              <a:rPr lang="en-US" altLang="zh-CN" sz="1400" dirty="0" err="1">
                <a:solidFill>
                  <a:srgbClr val="4C6062"/>
                </a:solidFill>
                <a:latin typeface="微软雅黑" panose="020B0503020204020204" pitchFamily="34" charset="-122"/>
                <a:ea typeface="微软雅黑" panose="020B0503020204020204" pitchFamily="34" charset="-122"/>
              </a:rPr>
              <a:t>UserDir</a:t>
            </a:r>
            <a:r>
              <a:rPr lang="en-US" altLang="zh-CN" sz="1400" dirty="0">
                <a:solidFill>
                  <a:srgbClr val="4C6062"/>
                </a:solidFill>
                <a:latin typeface="微软雅黑" panose="020B0503020204020204" pitchFamily="34" charset="-122"/>
                <a:ea typeface="微软雅黑" panose="020B0503020204020204" pitchFamily="34" charset="-122"/>
              </a:rPr>
              <a:t> disabled</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24   </a:t>
            </a:r>
            <a:r>
              <a:rPr lang="en-US" altLang="zh-CN" sz="1400" dirty="0" err="1">
                <a:solidFill>
                  <a:srgbClr val="4C6062"/>
                </a:solidFill>
                <a:latin typeface="微软雅黑" panose="020B0503020204020204" pitchFamily="34" charset="-122"/>
                <a:ea typeface="微软雅黑" panose="020B0503020204020204" pitchFamily="34" charset="-122"/>
              </a:rPr>
              <a:t>UserDir</a:t>
            </a:r>
            <a:r>
              <a:rPr lang="en-US" altLang="zh-CN" sz="1400" dirty="0">
                <a:solidFill>
                  <a:srgbClr val="4C6062"/>
                </a:solidFill>
                <a:latin typeface="微软雅黑" panose="020B0503020204020204" pitchFamily="34" charset="-122"/>
                <a:ea typeface="微软雅黑" panose="020B0503020204020204" pitchFamily="34" charset="-122"/>
              </a:rPr>
              <a:t> </a:t>
            </a:r>
            <a:r>
              <a:rPr lang="en-US" altLang="zh-CN" sz="1400" dirty="0" err="1">
                <a:solidFill>
                  <a:srgbClr val="4C6062"/>
                </a:solidFill>
                <a:latin typeface="微软雅黑" panose="020B0503020204020204" pitchFamily="34" charset="-122"/>
                <a:ea typeface="微软雅黑" panose="020B0503020204020204" pitchFamily="34" charset="-122"/>
              </a:rPr>
              <a:t>public_html</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7" name="图片 6"/>
          <p:cNvPicPr>
            <a:picLocks noChangeAspect="1"/>
          </p:cNvPicPr>
          <p:nvPr/>
        </p:nvPicPr>
        <p:blipFill>
          <a:blip r:embed="rId1"/>
          <a:stretch>
            <a:fillRect/>
          </a:stretch>
        </p:blipFill>
        <p:spPr>
          <a:xfrm>
            <a:off x="917575" y="4344194"/>
            <a:ext cx="10128776" cy="2362199"/>
          </a:xfrm>
          <a:prstGeom prst="rect">
            <a:avLst/>
          </a:prstGeom>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4  </a:t>
            </a:r>
            <a:r>
              <a:rPr lang="zh-CN" altLang="en-US" dirty="0"/>
              <a:t>用户个人主页实例</a:t>
            </a:r>
            <a:endParaRPr lang="zh-CN" altLang="en-US" b="0" dirty="0"/>
          </a:p>
        </p:txBody>
      </p:sp>
      <p:sp>
        <p:nvSpPr>
          <p:cNvPr id="2" name="文本框 1"/>
          <p:cNvSpPr txBox="1"/>
          <p:nvPr/>
        </p:nvSpPr>
        <p:spPr>
          <a:xfrm>
            <a:off x="984793" y="1471587"/>
            <a:ext cx="9888772" cy="3939540"/>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5</a:t>
            </a: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err="1">
                <a:solidFill>
                  <a:srgbClr val="4C6062"/>
                </a:solidFill>
                <a:latin typeface="微软雅黑" panose="020B0503020204020204" pitchFamily="34" charset="-122"/>
                <a:ea typeface="微软雅黑" panose="020B0503020204020204" pitchFamily="34" charset="-122"/>
              </a:rPr>
              <a:t>SELnux</a:t>
            </a:r>
            <a:r>
              <a:rPr lang="zh-CN" altLang="en-US" sz="2000" dirty="0">
                <a:solidFill>
                  <a:srgbClr val="4C6062"/>
                </a:solidFill>
                <a:latin typeface="微软雅黑" panose="020B0503020204020204" pitchFamily="34" charset="-122"/>
                <a:ea typeface="微软雅黑" panose="020B0503020204020204" pitchFamily="34" charset="-122"/>
              </a:rPr>
              <a:t>设置为允许，让防火墙放行</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服务，重启</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a:t>
            </a:r>
            <a:r>
              <a:rPr lang="en-US" altLang="zh-CN" sz="1400" dirty="0" err="1">
                <a:solidFill>
                  <a:srgbClr val="4C6062"/>
                </a:solidFill>
                <a:latin typeface="微软雅黑" panose="020B0503020204020204" pitchFamily="34" charset="-122"/>
                <a:ea typeface="微软雅黑" panose="020B0503020204020204" pitchFamily="34" charset="-122"/>
              </a:rPr>
              <a:t>setenforce</a:t>
            </a:r>
            <a:r>
              <a:rPr lang="en-US" altLang="zh-CN" sz="1400" dirty="0">
                <a:solidFill>
                  <a:srgbClr val="4C6062"/>
                </a:solidFill>
                <a:latin typeface="微软雅黑" panose="020B0503020204020204" pitchFamily="34" charset="-122"/>
                <a:ea typeface="微软雅黑" panose="020B0503020204020204" pitchFamily="34" charset="-122"/>
              </a:rPr>
              <a:t> 0</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firewall-</a:t>
            </a:r>
            <a:r>
              <a:rPr lang="en-US" altLang="zh-CN" sz="1400" dirty="0" err="1">
                <a:solidFill>
                  <a:srgbClr val="4C6062"/>
                </a:solidFill>
                <a:latin typeface="微软雅黑" panose="020B0503020204020204" pitchFamily="34" charset="-122"/>
                <a:ea typeface="微软雅黑" panose="020B0503020204020204" pitchFamily="34" charset="-122"/>
              </a:rPr>
              <a:t>cmd</a:t>
            </a:r>
            <a:r>
              <a:rPr lang="en-US" altLang="zh-CN" sz="1400" dirty="0">
                <a:solidFill>
                  <a:srgbClr val="4C6062"/>
                </a:solidFill>
                <a:latin typeface="微软雅黑" panose="020B0503020204020204" pitchFamily="34" charset="-122"/>
                <a:ea typeface="微软雅黑" panose="020B0503020204020204" pitchFamily="34" charset="-122"/>
              </a:rPr>
              <a:t> --permanent --add-service=http</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firewall-</a:t>
            </a:r>
            <a:r>
              <a:rPr lang="en-US" altLang="zh-CN" sz="1400" dirty="0" err="1">
                <a:solidFill>
                  <a:srgbClr val="4C6062"/>
                </a:solidFill>
                <a:latin typeface="微软雅黑" panose="020B0503020204020204" pitchFamily="34" charset="-122"/>
                <a:ea typeface="微软雅黑" panose="020B0503020204020204" pitchFamily="34" charset="-122"/>
              </a:rPr>
              <a:t>cmd</a:t>
            </a:r>
            <a:r>
              <a:rPr lang="en-US" altLang="zh-CN" sz="1400" dirty="0">
                <a:solidFill>
                  <a:srgbClr val="4C6062"/>
                </a:solidFill>
                <a:latin typeface="微软雅黑" panose="020B0503020204020204" pitchFamily="34" charset="-122"/>
                <a:ea typeface="微软雅黑" panose="020B0503020204020204" pitchFamily="34" charset="-122"/>
              </a:rPr>
              <a:t> --reload</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firewall-</a:t>
            </a:r>
            <a:r>
              <a:rPr lang="en-US" altLang="zh-CN" sz="1400" dirty="0" err="1">
                <a:solidFill>
                  <a:srgbClr val="4C6062"/>
                </a:solidFill>
                <a:latin typeface="微软雅黑" panose="020B0503020204020204" pitchFamily="34" charset="-122"/>
                <a:ea typeface="微软雅黑" panose="020B0503020204020204" pitchFamily="34" charset="-122"/>
              </a:rPr>
              <a:t>cmd</a:t>
            </a:r>
            <a:r>
              <a:rPr lang="en-US" altLang="zh-CN" sz="1400" dirty="0">
                <a:solidFill>
                  <a:srgbClr val="4C6062"/>
                </a:solidFill>
                <a:latin typeface="微软雅黑" panose="020B0503020204020204" pitchFamily="34" charset="-122"/>
                <a:ea typeface="微软雅黑" panose="020B0503020204020204" pitchFamily="34" charset="-122"/>
              </a:rPr>
              <a:t> --list-</a:t>
            </a:r>
            <a:r>
              <a:rPr lang="en-US" altLang="zh-CN" sz="1400" dirty="0" err="1">
                <a:solidFill>
                  <a:srgbClr val="4C6062"/>
                </a:solidFill>
                <a:latin typeface="微软雅黑" panose="020B0503020204020204" pitchFamily="34" charset="-122"/>
                <a:ea typeface="微软雅黑" panose="020B0503020204020204" pitchFamily="34" charset="-122"/>
              </a:rPr>
              <a:t>allt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a:t>
            </a:r>
            <a:r>
              <a:rPr lang="en-US" altLang="zh-CN" sz="1400" dirty="0" err="1">
                <a:solidFill>
                  <a:srgbClr val="4C6062"/>
                </a:solidFill>
                <a:latin typeface="微软雅黑" panose="020B0503020204020204" pitchFamily="34" charset="-122"/>
                <a:ea typeface="微软雅黑" panose="020B0503020204020204" pitchFamily="34" charset="-122"/>
              </a:rPr>
              <a:t>systemctl</a:t>
            </a:r>
            <a:r>
              <a:rPr lang="en-US" altLang="zh-CN" sz="1400" dirty="0">
                <a:solidFill>
                  <a:srgbClr val="4C6062"/>
                </a:solidFill>
                <a:latin typeface="微软雅黑" panose="020B0503020204020204" pitchFamily="34" charset="-122"/>
                <a:ea typeface="微软雅黑" panose="020B0503020204020204" pitchFamily="34" charset="-122"/>
              </a:rPr>
              <a:t> restart httpd</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6</a:t>
            </a:r>
            <a:r>
              <a:rPr lang="zh-CN" altLang="en-US" sz="2000" dirty="0">
                <a:solidFill>
                  <a:srgbClr val="4C6062"/>
                </a:solidFill>
                <a:latin typeface="微软雅黑" panose="020B0503020204020204" pitchFamily="34" charset="-122"/>
                <a:ea typeface="微软雅黑" panose="020B0503020204020204" pitchFamily="34" charset="-122"/>
              </a:rPr>
              <a:t>）在客户端的浏览器中输入</a:t>
            </a:r>
            <a:r>
              <a:rPr lang="en-US" altLang="zh-CN" sz="2000" dirty="0">
                <a:solidFill>
                  <a:srgbClr val="4C6062"/>
                </a:solidFill>
                <a:latin typeface="微软雅黑" panose="020B0503020204020204" pitchFamily="34" charset="-122"/>
                <a:ea typeface="微软雅黑" panose="020B0503020204020204" pitchFamily="34" charset="-122"/>
              </a:rPr>
              <a:t>http://192.168.10.1/~long</a:t>
            </a:r>
            <a:r>
              <a:rPr lang="zh-CN" altLang="en-US" sz="2000" dirty="0">
                <a:solidFill>
                  <a:srgbClr val="4C6062"/>
                </a:solidFill>
                <a:latin typeface="微软雅黑" panose="020B0503020204020204" pitchFamily="34" charset="-122"/>
                <a:ea typeface="微软雅黑" panose="020B0503020204020204" pitchFamily="34" charset="-122"/>
              </a:rPr>
              <a:t>，看到的个人空间的访问效果如图所示。</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7" name="图片 6"/>
          <p:cNvPicPr>
            <a:picLocks noChangeAspect="1"/>
          </p:cNvPicPr>
          <p:nvPr/>
        </p:nvPicPr>
        <p:blipFill>
          <a:blip r:embed="rId1"/>
          <a:stretch>
            <a:fillRect/>
          </a:stretch>
        </p:blipFill>
        <p:spPr>
          <a:xfrm>
            <a:off x="917575" y="2074357"/>
            <a:ext cx="10128776" cy="1888837"/>
          </a:xfrm>
          <a:prstGeom prst="rect">
            <a:avLst/>
          </a:prstGeom>
        </p:spPr>
      </p:pic>
      <p:pic>
        <p:nvPicPr>
          <p:cNvPr id="409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75" y="5090518"/>
            <a:ext cx="3334893" cy="161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1"/>
          <a:stretch>
            <a:fillRect/>
          </a:stretch>
        </p:blipFill>
        <p:spPr>
          <a:xfrm>
            <a:off x="917575" y="4893757"/>
            <a:ext cx="10128776" cy="1888837"/>
          </a:xfrm>
          <a:prstGeom prst="rect">
            <a:avLst/>
          </a:prstGeom>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5  </a:t>
            </a:r>
            <a:r>
              <a:rPr lang="zh-CN" altLang="en-US" dirty="0"/>
              <a:t>虚拟目录实例</a:t>
            </a:r>
            <a:endParaRPr lang="zh-CN" altLang="en-US" dirty="0"/>
          </a:p>
        </p:txBody>
      </p:sp>
      <p:sp>
        <p:nvSpPr>
          <p:cNvPr id="2" name="文本框 1"/>
          <p:cNvSpPr txBox="1"/>
          <p:nvPr/>
        </p:nvSpPr>
        <p:spPr>
          <a:xfrm>
            <a:off x="984793" y="1471587"/>
            <a:ext cx="9888772" cy="4423775"/>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要从</a:t>
            </a:r>
            <a:r>
              <a:rPr lang="en-US" altLang="zh-CN" sz="2000" dirty="0">
                <a:solidFill>
                  <a:srgbClr val="4C6062"/>
                </a:solidFill>
                <a:latin typeface="微软雅黑" panose="020B0503020204020204" pitchFamily="34" charset="-122"/>
                <a:ea typeface="微软雅黑" panose="020B0503020204020204" pitchFamily="34" charset="-122"/>
              </a:rPr>
              <a:t>Web</a:t>
            </a:r>
            <a:r>
              <a:rPr lang="zh-CN" altLang="en-US" sz="2000" dirty="0">
                <a:solidFill>
                  <a:srgbClr val="4C6062"/>
                </a:solidFill>
                <a:latin typeface="微软雅黑" panose="020B0503020204020204" pitchFamily="34" charset="-122"/>
                <a:ea typeface="微软雅黑" panose="020B0503020204020204" pitchFamily="34" charset="-122"/>
              </a:rPr>
              <a:t>站点主目录以外的其他目录发布站点，可以使用虚拟目录实现。虚拟目录是一个位于</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服务器主目录之外的目录，它不包含在</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服务器的主目录中，但在访问</a:t>
            </a:r>
            <a:r>
              <a:rPr lang="en-US" altLang="zh-CN" sz="2000" dirty="0">
                <a:solidFill>
                  <a:srgbClr val="4C6062"/>
                </a:solidFill>
                <a:latin typeface="微软雅黑" panose="020B0503020204020204" pitchFamily="34" charset="-122"/>
                <a:ea typeface="微软雅黑" panose="020B0503020204020204" pitchFamily="34" charset="-122"/>
              </a:rPr>
              <a:t>Web</a:t>
            </a:r>
            <a:r>
              <a:rPr lang="zh-CN" altLang="en-US" sz="2000" dirty="0">
                <a:solidFill>
                  <a:srgbClr val="4C6062"/>
                </a:solidFill>
                <a:latin typeface="微软雅黑" panose="020B0503020204020204" pitchFamily="34" charset="-122"/>
                <a:ea typeface="微软雅黑" panose="020B0503020204020204" pitchFamily="34" charset="-122"/>
              </a:rPr>
              <a:t>站点的用户看来，它与位于主目录中的子目录是一样的。每一个虚拟目录都有一个别名，客户端可以通过此别名来访问虚拟目录。</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由于每个虚拟目录都可以分别设置不同的访问权限，所以非常适合不同用户对不同目录拥有不同权限的情况。另外，只有知道虚拟目录名的用户才可以访问此虚拟目录，除此之外的其他用户将无法访问此虚拟目录。</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在</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服务器的主配置文件</a:t>
            </a:r>
            <a:r>
              <a:rPr lang="en-US" altLang="zh-CN" sz="2000" dirty="0" err="1">
                <a:solidFill>
                  <a:srgbClr val="4C6062"/>
                </a:solidFill>
                <a:latin typeface="微软雅黑" panose="020B0503020204020204" pitchFamily="34" charset="-122"/>
                <a:ea typeface="微软雅黑" panose="020B0503020204020204" pitchFamily="34" charset="-122"/>
              </a:rPr>
              <a:t>httpd.conf</a:t>
            </a:r>
            <a:r>
              <a:rPr lang="zh-CN" altLang="en-US" sz="2000" dirty="0">
                <a:solidFill>
                  <a:srgbClr val="4C6062"/>
                </a:solidFill>
                <a:latin typeface="微软雅黑" panose="020B0503020204020204" pitchFamily="34" charset="-122"/>
                <a:ea typeface="微软雅黑" panose="020B0503020204020204" pitchFamily="34" charset="-122"/>
              </a:rPr>
              <a:t>文件中，通过</a:t>
            </a:r>
            <a:r>
              <a:rPr lang="en-US" altLang="zh-CN" sz="2000" dirty="0">
                <a:solidFill>
                  <a:srgbClr val="4C6062"/>
                </a:solidFill>
                <a:latin typeface="微软雅黑" panose="020B0503020204020204" pitchFamily="34" charset="-122"/>
                <a:ea typeface="微软雅黑" panose="020B0503020204020204" pitchFamily="34" charset="-122"/>
              </a:rPr>
              <a:t>Alias</a:t>
            </a:r>
            <a:r>
              <a:rPr lang="zh-CN" altLang="en-US" sz="2000" dirty="0">
                <a:solidFill>
                  <a:srgbClr val="4C6062"/>
                </a:solidFill>
                <a:latin typeface="微软雅黑" panose="020B0503020204020204" pitchFamily="34" charset="-122"/>
                <a:ea typeface="微软雅黑" panose="020B0503020204020204" pitchFamily="34" charset="-122"/>
              </a:rPr>
              <a:t>指令设置虚拟目录。</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5  </a:t>
            </a:r>
            <a:r>
              <a:rPr lang="zh-CN" altLang="en-US" dirty="0"/>
              <a:t>虚拟目录实例</a:t>
            </a:r>
            <a:endParaRPr lang="zh-CN" altLang="en-US" dirty="0"/>
          </a:p>
        </p:txBody>
      </p:sp>
      <p:sp>
        <p:nvSpPr>
          <p:cNvPr id="2" name="文本框 1"/>
          <p:cNvSpPr txBox="1"/>
          <p:nvPr/>
        </p:nvSpPr>
        <p:spPr>
          <a:xfrm>
            <a:off x="984793" y="1471587"/>
            <a:ext cx="9888772" cy="5785485"/>
          </a:xfrm>
          <a:prstGeom prst="rect">
            <a:avLst/>
          </a:prstGeom>
          <a:noFill/>
        </p:spPr>
        <p:txBody>
          <a:bodyPr wrap="square" rtlCol="0" anchor="t">
            <a:spAutoFit/>
          </a:bodyPr>
          <a:lstStyle/>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a:t>
            </a:r>
            <a:r>
              <a:rPr lang="zh-CN" altLang="en-US" sz="2000" dirty="0">
                <a:solidFill>
                  <a:srgbClr val="4C6062"/>
                </a:solidFill>
                <a:latin typeface="微软雅黑" panose="020B0503020204020204" pitchFamily="34" charset="-122"/>
                <a:ea typeface="微软雅黑" panose="020B0503020204020204" pitchFamily="34" charset="-122"/>
              </a:rPr>
              <a:t>例11-</a:t>
            </a:r>
            <a:r>
              <a:rPr lang="en-US" altLang="zh-CN" sz="2000" dirty="0">
                <a:solidFill>
                  <a:srgbClr val="4C6062"/>
                </a:solidFill>
                <a:latin typeface="微软雅黑" panose="020B0503020204020204" pitchFamily="34" charset="-122"/>
                <a:ea typeface="微软雅黑" panose="020B0503020204020204" pitchFamily="34" charset="-122"/>
              </a:rPr>
              <a:t>3】</a:t>
            </a:r>
            <a:r>
              <a:rPr lang="zh-CN" altLang="en-US" sz="2000" dirty="0">
                <a:solidFill>
                  <a:srgbClr val="4C6062"/>
                </a:solidFill>
                <a:latin typeface="微软雅黑" panose="020B0503020204020204" pitchFamily="34" charset="-122"/>
                <a:ea typeface="微软雅黑" panose="020B0503020204020204" pitchFamily="34" charset="-122"/>
              </a:rPr>
              <a:t>在</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地址为</a:t>
            </a:r>
            <a:r>
              <a:rPr lang="en-US" altLang="zh-CN" sz="2000" dirty="0">
                <a:solidFill>
                  <a:srgbClr val="4C6062"/>
                </a:solidFill>
                <a:latin typeface="微软雅黑" panose="020B0503020204020204" pitchFamily="34" charset="-122"/>
                <a:ea typeface="微软雅黑" panose="020B0503020204020204" pitchFamily="34" charset="-122"/>
              </a:rPr>
              <a:t>192.168.10.1</a:t>
            </a:r>
            <a:r>
              <a:rPr lang="zh-CN" altLang="en-US" sz="2000" dirty="0">
                <a:solidFill>
                  <a:srgbClr val="4C6062"/>
                </a:solidFill>
                <a:latin typeface="微软雅黑" panose="020B0503020204020204" pitchFamily="34" charset="-122"/>
                <a:ea typeface="微软雅黑" panose="020B0503020204020204" pitchFamily="34" charset="-122"/>
              </a:rPr>
              <a:t>的</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服务器中，创建名为</a:t>
            </a:r>
            <a:r>
              <a:rPr lang="en-US" altLang="zh-CN" sz="2000" dirty="0">
                <a:solidFill>
                  <a:srgbClr val="4C6062"/>
                </a:solidFill>
                <a:latin typeface="微软雅黑" panose="020B0503020204020204" pitchFamily="34" charset="-122"/>
                <a:ea typeface="微软雅黑" panose="020B0503020204020204" pitchFamily="34" charset="-122"/>
              </a:rPr>
              <a:t>/test/</a:t>
            </a:r>
            <a:r>
              <a:rPr lang="zh-CN" altLang="en-US" sz="2000" dirty="0">
                <a:solidFill>
                  <a:srgbClr val="4C6062"/>
                </a:solidFill>
                <a:latin typeface="微软雅黑" panose="020B0503020204020204" pitchFamily="34" charset="-122"/>
                <a:ea typeface="微软雅黑" panose="020B0503020204020204" pitchFamily="34" charset="-122"/>
              </a:rPr>
              <a:t>的虚拟目录，它对应的物理路径是</a:t>
            </a:r>
            <a:r>
              <a:rPr lang="en-US" altLang="zh-CN" sz="2000" dirty="0">
                <a:solidFill>
                  <a:srgbClr val="4C6062"/>
                </a:solidFill>
                <a:latin typeface="微软雅黑" panose="020B0503020204020204" pitchFamily="34" charset="-122"/>
                <a:ea typeface="微软雅黑" panose="020B0503020204020204" pitchFamily="34" charset="-122"/>
              </a:rPr>
              <a:t>/</a:t>
            </a:r>
            <a:r>
              <a:rPr lang="en-US" altLang="zh-CN" sz="2000" dirty="0" err="1">
                <a:solidFill>
                  <a:srgbClr val="4C6062"/>
                </a:solidFill>
                <a:latin typeface="微软雅黑" panose="020B0503020204020204" pitchFamily="34" charset="-122"/>
                <a:ea typeface="微软雅黑" panose="020B0503020204020204" pitchFamily="34" charset="-122"/>
              </a:rPr>
              <a:t>virdir</a:t>
            </a:r>
            <a:r>
              <a:rPr lang="en-US" altLang="zh-CN" sz="2000" dirty="0">
                <a:solidFill>
                  <a:srgbClr val="4C6062"/>
                </a:solidFill>
                <a:latin typeface="微软雅黑" panose="020B0503020204020204" pitchFamily="34" charset="-122"/>
                <a:ea typeface="微软雅黑" panose="020B0503020204020204" pitchFamily="34" charset="-122"/>
              </a:rPr>
              <a:t>/</a:t>
            </a:r>
            <a:r>
              <a:rPr lang="zh-CN" altLang="en-US" sz="2000" dirty="0">
                <a:solidFill>
                  <a:srgbClr val="4C6062"/>
                </a:solidFill>
                <a:latin typeface="微软雅黑" panose="020B0503020204020204" pitchFamily="34" charset="-122"/>
                <a:ea typeface="微软雅黑" panose="020B0503020204020204" pitchFamily="34" charset="-122"/>
              </a:rPr>
              <a:t>，并在客户端测试。</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1</a:t>
            </a:r>
            <a:r>
              <a:rPr lang="zh-CN" altLang="en-US" sz="2000" dirty="0">
                <a:solidFill>
                  <a:srgbClr val="4C6062"/>
                </a:solidFill>
                <a:latin typeface="微软雅黑" panose="020B0503020204020204" pitchFamily="34" charset="-122"/>
                <a:ea typeface="微软雅黑" panose="020B0503020204020204" pitchFamily="34" charset="-122"/>
              </a:rPr>
              <a:t>）创建物理目录</a:t>
            </a:r>
            <a:r>
              <a:rPr lang="en-US" altLang="zh-CN" sz="2000" dirty="0">
                <a:solidFill>
                  <a:srgbClr val="4C6062"/>
                </a:solidFill>
                <a:latin typeface="微软雅黑" panose="020B0503020204020204" pitchFamily="34" charset="-122"/>
                <a:ea typeface="微软雅黑" panose="020B0503020204020204" pitchFamily="34" charset="-122"/>
              </a:rPr>
              <a:t>/</a:t>
            </a:r>
            <a:r>
              <a:rPr lang="en-US" altLang="zh-CN" sz="2000" dirty="0" err="1">
                <a:solidFill>
                  <a:srgbClr val="4C6062"/>
                </a:solidFill>
                <a:latin typeface="微软雅黑" panose="020B0503020204020204" pitchFamily="34" charset="-122"/>
                <a:ea typeface="微软雅黑" panose="020B0503020204020204" pitchFamily="34" charset="-122"/>
              </a:rPr>
              <a:t>virdir</a:t>
            </a:r>
            <a:r>
              <a:rPr lang="en-US" altLang="zh-CN" sz="2000" dirty="0">
                <a:solidFill>
                  <a:srgbClr val="4C6062"/>
                </a:solidFill>
                <a:latin typeface="微软雅黑" panose="020B0503020204020204" pitchFamily="34" charset="-122"/>
                <a:ea typeface="微软雅黑" panose="020B0503020204020204" pitchFamily="34" charset="-122"/>
              </a:rPr>
              <a:t>/</a:t>
            </a:r>
            <a:r>
              <a:rPr lang="zh-CN" altLang="en-US" sz="2000" dirty="0">
                <a:solidFill>
                  <a:srgbClr val="4C6062"/>
                </a:solidFill>
                <a:latin typeface="微软雅黑" panose="020B0503020204020204" pitchFamily="34" charset="-122"/>
                <a:ea typeface="微软雅黑" panose="020B0503020204020204" pitchFamily="34" charset="-122"/>
              </a:rPr>
              <a:t>。</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[root@Server01 ~]# </a:t>
            </a:r>
            <a:r>
              <a:rPr lang="en-US" altLang="zh-CN" sz="2000" dirty="0" err="1">
                <a:solidFill>
                  <a:srgbClr val="4C6062"/>
                </a:solidFill>
                <a:latin typeface="微软雅黑" panose="020B0503020204020204" pitchFamily="34" charset="-122"/>
                <a:ea typeface="微软雅黑" panose="020B0503020204020204" pitchFamily="34" charset="-122"/>
              </a:rPr>
              <a:t>mkdir</a:t>
            </a:r>
            <a:r>
              <a:rPr lang="en-US" altLang="zh-CN" sz="2000" dirty="0">
                <a:solidFill>
                  <a:srgbClr val="4C6062"/>
                </a:solidFill>
                <a:latin typeface="微软雅黑" panose="020B0503020204020204" pitchFamily="34" charset="-122"/>
                <a:ea typeface="微软雅黑" panose="020B0503020204020204" pitchFamily="34" charset="-122"/>
              </a:rPr>
              <a:t>  -p  /</a:t>
            </a:r>
            <a:r>
              <a:rPr lang="en-US" altLang="zh-CN" sz="2000" dirty="0" err="1">
                <a:solidFill>
                  <a:srgbClr val="4C6062"/>
                </a:solidFill>
                <a:latin typeface="微软雅黑" panose="020B0503020204020204" pitchFamily="34" charset="-122"/>
                <a:ea typeface="微软雅黑" panose="020B0503020204020204" pitchFamily="34" charset="-122"/>
              </a:rPr>
              <a:t>virdir</a:t>
            </a:r>
            <a:r>
              <a:rPr lang="en-US" altLang="zh-CN" sz="2000" dirty="0">
                <a:solidFill>
                  <a:srgbClr val="4C6062"/>
                </a:solidFill>
                <a:latin typeface="微软雅黑" panose="020B0503020204020204" pitchFamily="34" charset="-122"/>
                <a:ea typeface="微软雅黑" panose="020B0503020204020204" pitchFamily="34" charset="-122"/>
              </a:rPr>
              <a:t>/</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2</a:t>
            </a:r>
            <a:r>
              <a:rPr lang="zh-CN" altLang="en-US" sz="2000" dirty="0">
                <a:solidFill>
                  <a:srgbClr val="4C6062"/>
                </a:solidFill>
                <a:latin typeface="微软雅黑" panose="020B0503020204020204" pitchFamily="34" charset="-122"/>
                <a:ea typeface="微软雅黑" panose="020B0503020204020204" pitchFamily="34" charset="-122"/>
              </a:rPr>
              <a:t>）创建虚拟目录中的默认首页文件。</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[root@Server01 ~]# cd  /</a:t>
            </a:r>
            <a:r>
              <a:rPr lang="en-US" altLang="zh-CN" sz="2000" dirty="0" err="1">
                <a:solidFill>
                  <a:srgbClr val="4C6062"/>
                </a:solidFill>
                <a:latin typeface="微软雅黑" panose="020B0503020204020204" pitchFamily="34" charset="-122"/>
                <a:ea typeface="微软雅黑" panose="020B0503020204020204" pitchFamily="34" charset="-122"/>
              </a:rPr>
              <a:t>virdir</a:t>
            </a:r>
            <a:r>
              <a:rPr lang="en-US" altLang="zh-CN" sz="2000" dirty="0">
                <a:solidFill>
                  <a:srgbClr val="4C6062"/>
                </a:solidFill>
                <a:latin typeface="微软雅黑" panose="020B0503020204020204" pitchFamily="34" charset="-122"/>
                <a:ea typeface="微软雅黑" panose="020B0503020204020204" pitchFamily="34" charset="-122"/>
              </a:rPr>
              <a:t>/</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[root@Server01 </a:t>
            </a:r>
            <a:r>
              <a:rPr lang="en-US" altLang="zh-CN" sz="2000" dirty="0" err="1">
                <a:solidFill>
                  <a:srgbClr val="4C6062"/>
                </a:solidFill>
                <a:latin typeface="微软雅黑" panose="020B0503020204020204" pitchFamily="34" charset="-122"/>
                <a:ea typeface="微软雅黑" panose="020B0503020204020204" pitchFamily="34" charset="-122"/>
              </a:rPr>
              <a:t>virdir</a:t>
            </a:r>
            <a:r>
              <a:rPr lang="en-US" altLang="zh-CN" sz="2000" dirty="0">
                <a:solidFill>
                  <a:srgbClr val="4C6062"/>
                </a:solidFill>
                <a:latin typeface="微软雅黑" panose="020B0503020204020204" pitchFamily="34" charset="-122"/>
                <a:ea typeface="微软雅黑" panose="020B0503020204020204" pitchFamily="34" charset="-122"/>
              </a:rPr>
              <a:t>]# echo "This is Virtual Directory sample</a:t>
            </a: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"&gt;&gt;index.html</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3</a:t>
            </a:r>
            <a:r>
              <a:rPr lang="zh-CN" altLang="en-US" sz="2000" dirty="0">
                <a:solidFill>
                  <a:srgbClr val="4C6062"/>
                </a:solidFill>
                <a:latin typeface="微软雅黑" panose="020B0503020204020204" pitchFamily="34" charset="-122"/>
                <a:ea typeface="微软雅黑" panose="020B0503020204020204" pitchFamily="34" charset="-122"/>
              </a:rPr>
              <a:t>）修改默认文件的权限，使其他用户具有读和执行权限。</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[root@Server01 </a:t>
            </a:r>
            <a:r>
              <a:rPr lang="en-US" altLang="zh-CN" sz="2000" dirty="0" err="1">
                <a:solidFill>
                  <a:srgbClr val="4C6062"/>
                </a:solidFill>
                <a:latin typeface="微软雅黑" panose="020B0503020204020204" pitchFamily="34" charset="-122"/>
                <a:ea typeface="微软雅黑" panose="020B0503020204020204" pitchFamily="34" charset="-122"/>
              </a:rPr>
              <a:t>virdir</a:t>
            </a:r>
            <a:r>
              <a:rPr lang="en-US" altLang="zh-CN" sz="2000" dirty="0">
                <a:solidFill>
                  <a:srgbClr val="4C6062"/>
                </a:solidFill>
                <a:latin typeface="微软雅黑" panose="020B0503020204020204" pitchFamily="34" charset="-122"/>
                <a:ea typeface="微软雅黑" panose="020B0503020204020204" pitchFamily="34" charset="-122"/>
              </a:rPr>
              <a:t>]# </a:t>
            </a:r>
            <a:r>
              <a:rPr lang="en-US" altLang="zh-CN" sz="2000" dirty="0" err="1">
                <a:solidFill>
                  <a:srgbClr val="4C6062"/>
                </a:solidFill>
                <a:latin typeface="微软雅黑" panose="020B0503020204020204" pitchFamily="34" charset="-122"/>
                <a:ea typeface="微软雅黑" panose="020B0503020204020204" pitchFamily="34" charset="-122"/>
              </a:rPr>
              <a:t>chmod</a:t>
            </a:r>
            <a:r>
              <a:rPr lang="en-US" altLang="zh-CN" sz="2000" dirty="0">
                <a:solidFill>
                  <a:srgbClr val="4C6062"/>
                </a:solidFill>
                <a:latin typeface="微软雅黑" panose="020B0503020204020204" pitchFamily="34" charset="-122"/>
                <a:ea typeface="微软雅黑" panose="020B0503020204020204" pitchFamily="34" charset="-122"/>
              </a:rPr>
              <a:t> 705 index.html</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7" name="图片 6"/>
          <p:cNvPicPr>
            <a:picLocks noChangeAspect="1"/>
          </p:cNvPicPr>
          <p:nvPr/>
        </p:nvPicPr>
        <p:blipFill>
          <a:blip r:embed="rId1"/>
          <a:stretch>
            <a:fillRect/>
          </a:stretch>
        </p:blipFill>
        <p:spPr>
          <a:xfrm>
            <a:off x="917575" y="3018319"/>
            <a:ext cx="10128776" cy="548629"/>
          </a:xfrm>
          <a:prstGeom prst="rect">
            <a:avLst/>
          </a:prstGeom>
        </p:spPr>
      </p:pic>
      <p:pic>
        <p:nvPicPr>
          <p:cNvPr id="8" name="图片 7"/>
          <p:cNvPicPr>
            <a:picLocks noChangeAspect="1"/>
          </p:cNvPicPr>
          <p:nvPr/>
        </p:nvPicPr>
        <p:blipFill>
          <a:blip r:embed="rId1"/>
          <a:stretch>
            <a:fillRect/>
          </a:stretch>
        </p:blipFill>
        <p:spPr>
          <a:xfrm>
            <a:off x="917575" y="4039394"/>
            <a:ext cx="10128776" cy="1600200"/>
          </a:xfrm>
          <a:prstGeom prst="rect">
            <a:avLst/>
          </a:prstGeom>
        </p:spPr>
      </p:pic>
      <p:pic>
        <p:nvPicPr>
          <p:cNvPr id="9" name="图片 8"/>
          <p:cNvPicPr>
            <a:picLocks noChangeAspect="1"/>
          </p:cNvPicPr>
          <p:nvPr/>
        </p:nvPicPr>
        <p:blipFill>
          <a:blip r:embed="rId1"/>
          <a:stretch>
            <a:fillRect/>
          </a:stretch>
        </p:blipFill>
        <p:spPr>
          <a:xfrm>
            <a:off x="917575" y="6112040"/>
            <a:ext cx="10128776" cy="594354"/>
          </a:xfrm>
          <a:prstGeom prst="rect">
            <a:avLst/>
          </a:prstGeom>
        </p:spPr>
      </p:pic>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5  </a:t>
            </a:r>
            <a:r>
              <a:rPr lang="zh-CN" altLang="en-US" dirty="0"/>
              <a:t>虚拟目录实例</a:t>
            </a:r>
            <a:endParaRPr lang="zh-CN" altLang="en-US" dirty="0"/>
          </a:p>
        </p:txBody>
      </p:sp>
      <p:sp>
        <p:nvSpPr>
          <p:cNvPr id="2" name="文本框 1"/>
          <p:cNvSpPr txBox="1"/>
          <p:nvPr/>
        </p:nvSpPr>
        <p:spPr>
          <a:xfrm>
            <a:off x="984793" y="1471587"/>
            <a:ext cx="9888772" cy="5577937"/>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4</a:t>
            </a:r>
            <a:r>
              <a:rPr lang="zh-CN" altLang="en-US" sz="2000" dirty="0">
                <a:solidFill>
                  <a:srgbClr val="4C6062"/>
                </a:solidFill>
                <a:latin typeface="微软雅黑" panose="020B0503020204020204" pitchFamily="34" charset="-122"/>
                <a:ea typeface="微软雅黑" panose="020B0503020204020204" pitchFamily="34" charset="-122"/>
              </a:rPr>
              <a:t>）修改</a:t>
            </a:r>
            <a:r>
              <a:rPr lang="en-US" altLang="zh-CN" sz="2000" dirty="0">
                <a:solidFill>
                  <a:srgbClr val="4C6062"/>
                </a:solidFill>
                <a:latin typeface="微软雅黑" panose="020B0503020204020204" pitchFamily="34" charset="-122"/>
                <a:ea typeface="微软雅黑" panose="020B0503020204020204" pitchFamily="34" charset="-122"/>
              </a:rPr>
              <a:t>/</a:t>
            </a:r>
            <a:r>
              <a:rPr lang="en-US" altLang="zh-CN" sz="2000" dirty="0" err="1">
                <a:solidFill>
                  <a:srgbClr val="4C6062"/>
                </a:solidFill>
                <a:latin typeface="微软雅黑" panose="020B0503020204020204" pitchFamily="34" charset="-122"/>
                <a:ea typeface="微软雅黑" panose="020B0503020204020204" pitchFamily="34" charset="-122"/>
              </a:rPr>
              <a:t>etc</a:t>
            </a:r>
            <a:r>
              <a:rPr lang="en-US" altLang="zh-CN" sz="2000" dirty="0">
                <a:solidFill>
                  <a:srgbClr val="4C6062"/>
                </a:solidFill>
                <a:latin typeface="微软雅黑" panose="020B0503020204020204" pitchFamily="34" charset="-122"/>
                <a:ea typeface="微软雅黑" panose="020B0503020204020204" pitchFamily="34" charset="-122"/>
              </a:rPr>
              <a:t>/httpd/conf/</a:t>
            </a:r>
            <a:r>
              <a:rPr lang="en-US" altLang="zh-CN" sz="2000" dirty="0" err="1">
                <a:solidFill>
                  <a:srgbClr val="4C6062"/>
                </a:solidFill>
                <a:latin typeface="微软雅黑" panose="020B0503020204020204" pitchFamily="34" charset="-122"/>
                <a:ea typeface="微软雅黑" panose="020B0503020204020204" pitchFamily="34" charset="-122"/>
              </a:rPr>
              <a:t>httpd.conf</a:t>
            </a:r>
            <a:r>
              <a:rPr lang="zh-CN" altLang="en-US" sz="2000" dirty="0">
                <a:solidFill>
                  <a:srgbClr val="4C6062"/>
                </a:solidFill>
                <a:latin typeface="微软雅黑" panose="020B0503020204020204" pitchFamily="34" charset="-122"/>
                <a:ea typeface="微软雅黑" panose="020B0503020204020204" pitchFamily="34" charset="-122"/>
              </a:rPr>
              <a:t>文件，添加下面的语句。</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Alias  /test  "/</a:t>
            </a:r>
            <a:r>
              <a:rPr lang="en-US" altLang="zh-CN" sz="1400" dirty="0" err="1">
                <a:solidFill>
                  <a:srgbClr val="4C6062"/>
                </a:solidFill>
                <a:latin typeface="微软雅黑" panose="020B0503020204020204" pitchFamily="34" charset="-122"/>
                <a:ea typeface="微软雅黑" panose="020B0503020204020204" pitchFamily="34" charset="-122"/>
              </a:rPr>
              <a:t>virdir</a:t>
            </a:r>
            <a:r>
              <a:rPr lang="en-US" altLang="zh-CN" sz="1400" dirty="0">
                <a:solidFill>
                  <a:srgbClr val="4C6062"/>
                </a:solidFill>
                <a:latin typeface="微软雅黑" panose="020B0503020204020204" pitchFamily="34" charset="-122"/>
                <a:ea typeface="微软雅黑" panose="020B0503020204020204" pitchFamily="34" charset="-122"/>
              </a:rPr>
              <a: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&lt;Directory "/</a:t>
            </a:r>
            <a:r>
              <a:rPr lang="en-US" altLang="zh-CN" sz="1400" dirty="0" err="1">
                <a:solidFill>
                  <a:srgbClr val="4C6062"/>
                </a:solidFill>
                <a:latin typeface="微软雅黑" panose="020B0503020204020204" pitchFamily="34" charset="-122"/>
                <a:ea typeface="微软雅黑" panose="020B0503020204020204" pitchFamily="34" charset="-122"/>
              </a:rPr>
              <a:t>virdir</a:t>
            </a:r>
            <a:r>
              <a:rPr lang="en-US" altLang="zh-CN" sz="1400" dirty="0">
                <a:solidFill>
                  <a:srgbClr val="4C6062"/>
                </a:solidFill>
                <a:latin typeface="微软雅黑" panose="020B0503020204020204" pitchFamily="34" charset="-122"/>
                <a:ea typeface="微软雅黑" panose="020B0503020204020204" pitchFamily="34" charset="-122"/>
              </a:rPr>
              <a:t>"&gt;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a:t>
            </a:r>
            <a:r>
              <a:rPr lang="en-US" altLang="zh-CN" sz="1400" dirty="0" err="1">
                <a:solidFill>
                  <a:srgbClr val="4C6062"/>
                </a:solidFill>
                <a:latin typeface="微软雅黑" panose="020B0503020204020204" pitchFamily="34" charset="-122"/>
                <a:ea typeface="微软雅黑" panose="020B0503020204020204" pitchFamily="34" charset="-122"/>
              </a:rPr>
              <a:t>AllowOverride</a:t>
            </a:r>
            <a:r>
              <a:rPr lang="en-US" altLang="zh-CN" sz="1400" dirty="0">
                <a:solidFill>
                  <a:srgbClr val="4C6062"/>
                </a:solidFill>
                <a:latin typeface="微软雅黑" panose="020B0503020204020204" pitchFamily="34" charset="-122"/>
                <a:ea typeface="微软雅黑" panose="020B0503020204020204" pitchFamily="34" charset="-122"/>
              </a:rPr>
              <a:t> None</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Require all granted</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&lt;/Directory&gt;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5</a:t>
            </a: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err="1">
                <a:solidFill>
                  <a:srgbClr val="4C6062"/>
                </a:solidFill>
                <a:latin typeface="微软雅黑" panose="020B0503020204020204" pitchFamily="34" charset="-122"/>
                <a:ea typeface="微软雅黑" panose="020B0503020204020204" pitchFamily="34" charset="-122"/>
              </a:rPr>
              <a:t>SELnux</a:t>
            </a:r>
            <a:r>
              <a:rPr lang="zh-CN" altLang="en-US" sz="2000" dirty="0">
                <a:solidFill>
                  <a:srgbClr val="4C6062"/>
                </a:solidFill>
                <a:latin typeface="微软雅黑" panose="020B0503020204020204" pitchFamily="34" charset="-122"/>
                <a:ea typeface="微软雅黑" panose="020B0503020204020204" pitchFamily="34" charset="-122"/>
              </a:rPr>
              <a:t>设置为允许，让防火墙放行</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服务，重启</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a:t>
            </a:r>
            <a:r>
              <a:rPr lang="en-US" altLang="zh-CN" sz="1400" dirty="0" err="1">
                <a:solidFill>
                  <a:srgbClr val="4C6062"/>
                </a:solidFill>
                <a:latin typeface="微软雅黑" panose="020B0503020204020204" pitchFamily="34" charset="-122"/>
                <a:ea typeface="微软雅黑" panose="020B0503020204020204" pitchFamily="34" charset="-122"/>
              </a:rPr>
              <a:t>setenforce</a:t>
            </a:r>
            <a:r>
              <a:rPr lang="en-US" altLang="zh-CN" sz="1400" dirty="0">
                <a:solidFill>
                  <a:srgbClr val="4C6062"/>
                </a:solidFill>
                <a:latin typeface="微软雅黑" panose="020B0503020204020204" pitchFamily="34" charset="-122"/>
                <a:ea typeface="微软雅黑" panose="020B0503020204020204" pitchFamily="34" charset="-122"/>
              </a:rPr>
              <a:t> 0</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firewall-</a:t>
            </a:r>
            <a:r>
              <a:rPr lang="en-US" altLang="zh-CN" sz="1400" dirty="0" err="1">
                <a:solidFill>
                  <a:srgbClr val="4C6062"/>
                </a:solidFill>
                <a:latin typeface="微软雅黑" panose="020B0503020204020204" pitchFamily="34" charset="-122"/>
                <a:ea typeface="微软雅黑" panose="020B0503020204020204" pitchFamily="34" charset="-122"/>
              </a:rPr>
              <a:t>cmd</a:t>
            </a:r>
            <a:r>
              <a:rPr lang="en-US" altLang="zh-CN" sz="1400" dirty="0">
                <a:solidFill>
                  <a:srgbClr val="4C6062"/>
                </a:solidFill>
                <a:latin typeface="微软雅黑" panose="020B0503020204020204" pitchFamily="34" charset="-122"/>
                <a:ea typeface="微软雅黑" panose="020B0503020204020204" pitchFamily="34" charset="-122"/>
              </a:rPr>
              <a:t> --permanent --add-service=http</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firewall-</a:t>
            </a:r>
            <a:r>
              <a:rPr lang="en-US" altLang="zh-CN" sz="1400" dirty="0" err="1">
                <a:solidFill>
                  <a:srgbClr val="4C6062"/>
                </a:solidFill>
                <a:latin typeface="微软雅黑" panose="020B0503020204020204" pitchFamily="34" charset="-122"/>
                <a:ea typeface="微软雅黑" panose="020B0503020204020204" pitchFamily="34" charset="-122"/>
              </a:rPr>
              <a:t>cmd</a:t>
            </a:r>
            <a:r>
              <a:rPr lang="en-US" altLang="zh-CN" sz="1400" dirty="0">
                <a:solidFill>
                  <a:srgbClr val="4C6062"/>
                </a:solidFill>
                <a:latin typeface="微软雅黑" panose="020B0503020204020204" pitchFamily="34" charset="-122"/>
                <a:ea typeface="微软雅黑" panose="020B0503020204020204" pitchFamily="34" charset="-122"/>
              </a:rPr>
              <a:t> --reload</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firewall-</a:t>
            </a:r>
            <a:r>
              <a:rPr lang="en-US" altLang="zh-CN" sz="1400" dirty="0" err="1">
                <a:solidFill>
                  <a:srgbClr val="4C6062"/>
                </a:solidFill>
                <a:latin typeface="微软雅黑" panose="020B0503020204020204" pitchFamily="34" charset="-122"/>
                <a:ea typeface="微软雅黑" panose="020B0503020204020204" pitchFamily="34" charset="-122"/>
              </a:rPr>
              <a:t>cmd</a:t>
            </a:r>
            <a:r>
              <a:rPr lang="en-US" altLang="zh-CN" sz="1400" dirty="0">
                <a:solidFill>
                  <a:srgbClr val="4C6062"/>
                </a:solidFill>
                <a:latin typeface="微软雅黑" panose="020B0503020204020204" pitchFamily="34" charset="-122"/>
                <a:ea typeface="微软雅黑" panose="020B0503020204020204" pitchFamily="34" charset="-122"/>
              </a:rPr>
              <a:t> --list-</a:t>
            </a:r>
            <a:r>
              <a:rPr lang="en-US" altLang="zh-CN" sz="1400" dirty="0" err="1">
                <a:solidFill>
                  <a:srgbClr val="4C6062"/>
                </a:solidFill>
                <a:latin typeface="微软雅黑" panose="020B0503020204020204" pitchFamily="34" charset="-122"/>
                <a:ea typeface="微软雅黑" panose="020B0503020204020204" pitchFamily="34" charset="-122"/>
              </a:rPr>
              <a:t>allt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a:t>
            </a:r>
            <a:r>
              <a:rPr lang="en-US" altLang="zh-CN" sz="1400" dirty="0" err="1">
                <a:solidFill>
                  <a:srgbClr val="4C6062"/>
                </a:solidFill>
                <a:latin typeface="微软雅黑" panose="020B0503020204020204" pitchFamily="34" charset="-122"/>
                <a:ea typeface="微软雅黑" panose="020B0503020204020204" pitchFamily="34" charset="-122"/>
              </a:rPr>
              <a:t>systemctl</a:t>
            </a:r>
            <a:r>
              <a:rPr lang="en-US" altLang="zh-CN" sz="1400" dirty="0">
                <a:solidFill>
                  <a:srgbClr val="4C6062"/>
                </a:solidFill>
                <a:latin typeface="微软雅黑" panose="020B0503020204020204" pitchFamily="34" charset="-122"/>
                <a:ea typeface="微软雅黑" panose="020B0503020204020204" pitchFamily="34" charset="-122"/>
              </a:rPr>
              <a:t> restart httpd</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7" name="图片 6"/>
          <p:cNvPicPr>
            <a:picLocks noChangeAspect="1"/>
          </p:cNvPicPr>
          <p:nvPr/>
        </p:nvPicPr>
        <p:blipFill>
          <a:blip r:embed="rId1"/>
          <a:stretch>
            <a:fillRect/>
          </a:stretch>
        </p:blipFill>
        <p:spPr>
          <a:xfrm>
            <a:off x="917575" y="2058194"/>
            <a:ext cx="10128776" cy="1859277"/>
          </a:xfrm>
          <a:prstGeom prst="rect">
            <a:avLst/>
          </a:prstGeom>
        </p:spPr>
      </p:pic>
      <p:pic>
        <p:nvPicPr>
          <p:cNvPr id="8" name="图片 7"/>
          <p:cNvPicPr>
            <a:picLocks noChangeAspect="1"/>
          </p:cNvPicPr>
          <p:nvPr/>
        </p:nvPicPr>
        <p:blipFill>
          <a:blip r:embed="rId1"/>
          <a:stretch>
            <a:fillRect/>
          </a:stretch>
        </p:blipFill>
        <p:spPr>
          <a:xfrm>
            <a:off x="917575" y="4527070"/>
            <a:ext cx="10128776" cy="2026924"/>
          </a:xfrm>
          <a:prstGeom prst="rect">
            <a:avLst/>
          </a:prstGeom>
        </p:spPr>
      </p:pic>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917575" y="2713518"/>
            <a:ext cx="10128776" cy="2773666"/>
          </a:xfrm>
          <a:prstGeom prst="rect">
            <a:avLst/>
          </a:prstGeom>
        </p:spPr>
      </p:pic>
      <p:pic>
        <p:nvPicPr>
          <p:cNvPr id="512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975" y="3060872"/>
            <a:ext cx="4484124" cy="212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5  </a:t>
            </a:r>
            <a:r>
              <a:rPr lang="zh-CN" altLang="en-US" dirty="0"/>
              <a:t>虚拟目录实例</a:t>
            </a:r>
            <a:endParaRPr lang="zh-CN" altLang="en-US" dirty="0"/>
          </a:p>
        </p:txBody>
      </p:sp>
      <p:sp>
        <p:nvSpPr>
          <p:cNvPr id="2" name="文本框 1"/>
          <p:cNvSpPr txBox="1"/>
          <p:nvPr/>
        </p:nvSpPr>
        <p:spPr>
          <a:xfrm>
            <a:off x="984793" y="1471587"/>
            <a:ext cx="9888772" cy="961289"/>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6</a:t>
            </a:r>
            <a:r>
              <a:rPr lang="zh-CN" altLang="en-US" sz="2000" dirty="0">
                <a:solidFill>
                  <a:srgbClr val="4C6062"/>
                </a:solidFill>
                <a:latin typeface="微软雅黑" panose="020B0503020204020204" pitchFamily="34" charset="-122"/>
                <a:ea typeface="微软雅黑" panose="020B0503020204020204" pitchFamily="34" charset="-122"/>
              </a:rPr>
              <a:t>）在客户端</a:t>
            </a:r>
            <a:r>
              <a:rPr lang="en-US" altLang="zh-CN" sz="2000" dirty="0">
                <a:solidFill>
                  <a:srgbClr val="4C6062"/>
                </a:solidFill>
                <a:latin typeface="微软雅黑" panose="020B0503020204020204" pitchFamily="34" charset="-122"/>
                <a:ea typeface="微软雅黑" panose="020B0503020204020204" pitchFamily="34" charset="-122"/>
              </a:rPr>
              <a:t>Client1</a:t>
            </a:r>
            <a:r>
              <a:rPr lang="zh-CN" altLang="en-US" sz="2000" dirty="0">
                <a:solidFill>
                  <a:srgbClr val="4C6062"/>
                </a:solidFill>
                <a:latin typeface="微软雅黑" panose="020B0503020204020204" pitchFamily="34" charset="-122"/>
                <a:ea typeface="微软雅黑" panose="020B0503020204020204" pitchFamily="34" charset="-122"/>
              </a:rPr>
              <a:t>的浏览器中输入“</a:t>
            </a:r>
            <a:r>
              <a:rPr lang="en-US" altLang="zh-CN" sz="2000" dirty="0">
                <a:solidFill>
                  <a:srgbClr val="4C6062"/>
                </a:solidFill>
                <a:latin typeface="微软雅黑" panose="020B0503020204020204" pitchFamily="34" charset="-122"/>
                <a:ea typeface="微软雅黑" panose="020B0503020204020204" pitchFamily="34" charset="-122"/>
              </a:rPr>
              <a:t>http://192.168.10.1/test”</a:t>
            </a:r>
            <a:r>
              <a:rPr lang="zh-CN" altLang="en-US" sz="2000" dirty="0">
                <a:solidFill>
                  <a:srgbClr val="4C6062"/>
                </a:solidFill>
                <a:latin typeface="微软雅黑" panose="020B0503020204020204" pitchFamily="34" charset="-122"/>
                <a:ea typeface="微软雅黑" panose="020B0503020204020204" pitchFamily="34" charset="-122"/>
              </a:rPr>
              <a:t>后，看到的虚拟目录的访问效果如图所示。</a:t>
            </a: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681622" y="1138131"/>
            <a:ext cx="10854795" cy="4549982"/>
            <a:chOff x="1070" y="1792"/>
            <a:chExt cx="17091" cy="3891"/>
          </a:xfrm>
        </p:grpSpPr>
        <p:sp>
          <p:nvSpPr>
            <p:cNvPr id="2" name="矩形 1"/>
            <p:cNvSpPr/>
            <p:nvPr/>
          </p:nvSpPr>
          <p:spPr>
            <a:xfrm>
              <a:off x="1328" y="2174"/>
              <a:ext cx="16833" cy="3509"/>
            </a:xfrm>
            <a:prstGeom prst="rect">
              <a:avLst/>
            </a:prstGeom>
            <a:solidFill>
              <a:schemeClr val="bg1"/>
            </a:solidFill>
            <a:ln>
              <a:solidFill>
                <a:srgbClr val="018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cs typeface="+mn-ea"/>
                <a:sym typeface="+mn-lt"/>
              </a:endParaRPr>
            </a:p>
          </p:txBody>
        </p:sp>
        <p:grpSp>
          <p:nvGrpSpPr>
            <p:cNvPr id="53" name="组合 52"/>
            <p:cNvGrpSpPr/>
            <p:nvPr/>
          </p:nvGrpSpPr>
          <p:grpSpPr>
            <a:xfrm>
              <a:off x="1070" y="1792"/>
              <a:ext cx="6030" cy="1071"/>
              <a:chOff x="662842" y="1877949"/>
              <a:chExt cx="3829308" cy="680332"/>
            </a:xfrm>
          </p:grpSpPr>
          <p:sp>
            <p:nvSpPr>
              <p:cNvPr id="54" name="等腰三角形 15"/>
              <p:cNvSpPr/>
              <p:nvPr/>
            </p:nvSpPr>
            <p:spPr>
              <a:xfrm rot="10800000">
                <a:off x="668729" y="2480081"/>
                <a:ext cx="171575" cy="78200"/>
              </a:xfrm>
              <a:custGeom>
                <a:avLst/>
                <a:gdLst>
                  <a:gd name="connsiteX0" fmla="*/ 0 w 186191"/>
                  <a:gd name="connsiteY0" fmla="*/ 220134 h 220134"/>
                  <a:gd name="connsiteX1" fmla="*/ 93096 w 186191"/>
                  <a:gd name="connsiteY1" fmla="*/ 0 h 220134"/>
                  <a:gd name="connsiteX2" fmla="*/ 186191 w 186191"/>
                  <a:gd name="connsiteY2" fmla="*/ 220134 h 220134"/>
                  <a:gd name="connsiteX3" fmla="*/ 0 w 186191"/>
                  <a:gd name="connsiteY3" fmla="*/ 220134 h 220134"/>
                  <a:gd name="connsiteX0-1" fmla="*/ 0 w 186191"/>
                  <a:gd name="connsiteY0-2" fmla="*/ 229659 h 229659"/>
                  <a:gd name="connsiteX1-3" fmla="*/ 4196 w 186191"/>
                  <a:gd name="connsiteY1-4" fmla="*/ 0 h 229659"/>
                  <a:gd name="connsiteX2-5" fmla="*/ 186191 w 186191"/>
                  <a:gd name="connsiteY2-6" fmla="*/ 229659 h 229659"/>
                  <a:gd name="connsiteX3-7" fmla="*/ 0 w 186191"/>
                  <a:gd name="connsiteY3-8" fmla="*/ 229659 h 229659"/>
                  <a:gd name="connsiteX0-9" fmla="*/ 2405 w 188596"/>
                  <a:gd name="connsiteY0-10" fmla="*/ 232834 h 232834"/>
                  <a:gd name="connsiteX1-11" fmla="*/ 251 w 188596"/>
                  <a:gd name="connsiteY1-12" fmla="*/ 0 h 232834"/>
                  <a:gd name="connsiteX2-13" fmla="*/ 188596 w 188596"/>
                  <a:gd name="connsiteY2-14" fmla="*/ 232834 h 232834"/>
                  <a:gd name="connsiteX3-15" fmla="*/ 2405 w 188596"/>
                  <a:gd name="connsiteY3-16" fmla="*/ 232834 h 232834"/>
                  <a:gd name="connsiteX0-17" fmla="*/ 0 w 191204"/>
                  <a:gd name="connsiteY0-18" fmla="*/ 237468 h 237468"/>
                  <a:gd name="connsiteX1-19" fmla="*/ 2859 w 191204"/>
                  <a:gd name="connsiteY1-20" fmla="*/ 0 h 237468"/>
                  <a:gd name="connsiteX2-21" fmla="*/ 191204 w 191204"/>
                  <a:gd name="connsiteY2-22" fmla="*/ 232834 h 237468"/>
                  <a:gd name="connsiteX3-23" fmla="*/ 0 w 191204"/>
                  <a:gd name="connsiteY3-24" fmla="*/ 237468 h 237468"/>
                  <a:gd name="connsiteX0-25" fmla="*/ 0 w 191204"/>
                  <a:gd name="connsiteY0-26" fmla="*/ 246733 h 246733"/>
                  <a:gd name="connsiteX1-27" fmla="*/ 2859 w 191204"/>
                  <a:gd name="connsiteY1-28" fmla="*/ 0 h 246733"/>
                  <a:gd name="connsiteX2-29" fmla="*/ 191204 w 191204"/>
                  <a:gd name="connsiteY2-30" fmla="*/ 242099 h 246733"/>
                  <a:gd name="connsiteX3-31" fmla="*/ 0 w 191204"/>
                  <a:gd name="connsiteY3-32" fmla="*/ 246733 h 246733"/>
                  <a:gd name="connsiteX0-33" fmla="*/ 4479 w 195683"/>
                  <a:gd name="connsiteY0-34" fmla="*/ 251364 h 251364"/>
                  <a:gd name="connsiteX1-35" fmla="*/ 183 w 195683"/>
                  <a:gd name="connsiteY1-36" fmla="*/ 0 h 251364"/>
                  <a:gd name="connsiteX2-37" fmla="*/ 195683 w 195683"/>
                  <a:gd name="connsiteY2-38" fmla="*/ 246730 h 251364"/>
                  <a:gd name="connsiteX3-39" fmla="*/ 4479 w 195683"/>
                  <a:gd name="connsiteY3-40" fmla="*/ 251364 h 251364"/>
                  <a:gd name="connsiteX0-41" fmla="*/ 0 w 191204"/>
                  <a:gd name="connsiteY0-42" fmla="*/ 251364 h 251364"/>
                  <a:gd name="connsiteX1-43" fmla="*/ 1070 w 191204"/>
                  <a:gd name="connsiteY1-44" fmla="*/ 0 h 251364"/>
                  <a:gd name="connsiteX2-45" fmla="*/ 191204 w 191204"/>
                  <a:gd name="connsiteY2-46" fmla="*/ 246730 h 251364"/>
                  <a:gd name="connsiteX3-47" fmla="*/ 0 w 191204"/>
                  <a:gd name="connsiteY3-48" fmla="*/ 251364 h 251364"/>
                  <a:gd name="connsiteX0-49" fmla="*/ 7999 w 199203"/>
                  <a:gd name="connsiteY0-50" fmla="*/ 251364 h 251364"/>
                  <a:gd name="connsiteX1-51" fmla="*/ 126 w 199203"/>
                  <a:gd name="connsiteY1-52" fmla="*/ 0 h 251364"/>
                  <a:gd name="connsiteX2-53" fmla="*/ 199203 w 199203"/>
                  <a:gd name="connsiteY2-54" fmla="*/ 246730 h 251364"/>
                  <a:gd name="connsiteX3-55" fmla="*/ 7999 w 199203"/>
                  <a:gd name="connsiteY3-56" fmla="*/ 251364 h 251364"/>
                  <a:gd name="connsiteX0-57" fmla="*/ 1055 w 192259"/>
                  <a:gd name="connsiteY0-58" fmla="*/ 251364 h 251364"/>
                  <a:gd name="connsiteX1-59" fmla="*/ 337 w 192259"/>
                  <a:gd name="connsiteY1-60" fmla="*/ 0 h 251364"/>
                  <a:gd name="connsiteX2-61" fmla="*/ 192259 w 192259"/>
                  <a:gd name="connsiteY2-62" fmla="*/ 246730 h 251364"/>
                  <a:gd name="connsiteX3-63" fmla="*/ 1055 w 192259"/>
                  <a:gd name="connsiteY3-64" fmla="*/ 251364 h 251364"/>
                  <a:gd name="connsiteX0-65" fmla="*/ 0 w 191204"/>
                  <a:gd name="connsiteY0-66" fmla="*/ 260629 h 260629"/>
                  <a:gd name="connsiteX1-67" fmla="*/ 2860 w 191204"/>
                  <a:gd name="connsiteY1-68" fmla="*/ 0 h 260629"/>
                  <a:gd name="connsiteX2-69" fmla="*/ 191204 w 191204"/>
                  <a:gd name="connsiteY2-70" fmla="*/ 255995 h 260629"/>
                  <a:gd name="connsiteX3-71" fmla="*/ 0 w 191204"/>
                  <a:gd name="connsiteY3-72" fmla="*/ 260629 h 260629"/>
                  <a:gd name="connsiteX0-73" fmla="*/ 0 w 191204"/>
                  <a:gd name="connsiteY0-74" fmla="*/ 228200 h 228200"/>
                  <a:gd name="connsiteX1-75" fmla="*/ 2860 w 191204"/>
                  <a:gd name="connsiteY1-76" fmla="*/ 0 h 228200"/>
                  <a:gd name="connsiteX2-77" fmla="*/ 191204 w 191204"/>
                  <a:gd name="connsiteY2-78" fmla="*/ 223566 h 228200"/>
                  <a:gd name="connsiteX3-79" fmla="*/ 0 w 191204"/>
                  <a:gd name="connsiteY3-80" fmla="*/ 228200 h 228200"/>
                  <a:gd name="connsiteX0-81" fmla="*/ 0 w 191204"/>
                  <a:gd name="connsiteY0-82" fmla="*/ 228200 h 228200"/>
                  <a:gd name="connsiteX1-83" fmla="*/ 1070 w 191204"/>
                  <a:gd name="connsiteY1-84" fmla="*/ 0 h 228200"/>
                  <a:gd name="connsiteX2-85" fmla="*/ 191204 w 191204"/>
                  <a:gd name="connsiteY2-86" fmla="*/ 223566 h 228200"/>
                  <a:gd name="connsiteX3-87" fmla="*/ 0 w 191204"/>
                  <a:gd name="connsiteY3-88" fmla="*/ 228200 h 228200"/>
                </a:gdLst>
                <a:ahLst/>
                <a:cxnLst>
                  <a:cxn ang="0">
                    <a:pos x="connsiteX0-1" y="connsiteY0-2"/>
                  </a:cxn>
                  <a:cxn ang="0">
                    <a:pos x="connsiteX1-3" y="connsiteY1-4"/>
                  </a:cxn>
                  <a:cxn ang="0">
                    <a:pos x="connsiteX2-5" y="connsiteY2-6"/>
                  </a:cxn>
                  <a:cxn ang="0">
                    <a:pos x="connsiteX3-7" y="connsiteY3-8"/>
                  </a:cxn>
                </a:cxnLst>
                <a:rect l="l" t="t" r="r" b="b"/>
                <a:pathLst>
                  <a:path w="191204" h="228200">
                    <a:moveTo>
                      <a:pt x="0" y="228200"/>
                    </a:moveTo>
                    <a:cubicBezTo>
                      <a:pt x="1399" y="151647"/>
                      <a:pt x="-329" y="76553"/>
                      <a:pt x="1070" y="0"/>
                    </a:cubicBezTo>
                    <a:lnTo>
                      <a:pt x="191204" y="223566"/>
                    </a:lnTo>
                    <a:lnTo>
                      <a:pt x="0" y="228200"/>
                    </a:lnTo>
                    <a:close/>
                  </a:path>
                </a:pathLst>
              </a:custGeom>
              <a:solidFill>
                <a:srgbClr val="5EC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bg1"/>
                  </a:solidFill>
                  <a:cs typeface="+mn-ea"/>
                  <a:sym typeface="+mn-lt"/>
                </a:endParaRPr>
              </a:p>
            </p:txBody>
          </p:sp>
          <p:sp>
            <p:nvSpPr>
              <p:cNvPr id="55" name="任意多边形: 形状 11"/>
              <p:cNvSpPr/>
              <p:nvPr/>
            </p:nvSpPr>
            <p:spPr>
              <a:xfrm>
                <a:off x="662842" y="1877949"/>
                <a:ext cx="3829308" cy="340818"/>
              </a:xfrm>
              <a:custGeom>
                <a:avLst/>
                <a:gdLst>
                  <a:gd name="connsiteX0" fmla="*/ 0 w 2020199"/>
                  <a:gd name="connsiteY0" fmla="*/ 0 h 518583"/>
                  <a:gd name="connsiteX1" fmla="*/ 2020199 w 2020199"/>
                  <a:gd name="connsiteY1" fmla="*/ 0 h 518583"/>
                  <a:gd name="connsiteX2" fmla="*/ 1890553 w 2020199"/>
                  <a:gd name="connsiteY2" fmla="*/ 518583 h 518583"/>
                  <a:gd name="connsiteX3" fmla="*/ 0 w 2020199"/>
                  <a:gd name="connsiteY3" fmla="*/ 518583 h 518583"/>
                  <a:gd name="connsiteX0-1" fmla="*/ 0 w 2020199"/>
                  <a:gd name="connsiteY0-2" fmla="*/ 0 h 518583"/>
                  <a:gd name="connsiteX1-3" fmla="*/ 2020199 w 2020199"/>
                  <a:gd name="connsiteY1-4" fmla="*/ 0 h 518583"/>
                  <a:gd name="connsiteX2-5" fmla="*/ 1932299 w 2020199"/>
                  <a:gd name="connsiteY2-6" fmla="*/ 514962 h 518583"/>
                  <a:gd name="connsiteX3-7" fmla="*/ 0 w 2020199"/>
                  <a:gd name="connsiteY3-8" fmla="*/ 518583 h 518583"/>
                  <a:gd name="connsiteX4" fmla="*/ 0 w 2020199"/>
                  <a:gd name="connsiteY4" fmla="*/ 0 h 518583"/>
                  <a:gd name="connsiteX0-9" fmla="*/ 0 w 2020199"/>
                  <a:gd name="connsiteY0-10" fmla="*/ 0 h 518583"/>
                  <a:gd name="connsiteX1-11" fmla="*/ 2020199 w 2020199"/>
                  <a:gd name="connsiteY1-12" fmla="*/ 0 h 518583"/>
                  <a:gd name="connsiteX2-13" fmla="*/ 1955492 w 2020199"/>
                  <a:gd name="connsiteY2-14" fmla="*/ 514962 h 518583"/>
                  <a:gd name="connsiteX3-15" fmla="*/ 0 w 2020199"/>
                  <a:gd name="connsiteY3-16" fmla="*/ 518583 h 518583"/>
                  <a:gd name="connsiteX4-17" fmla="*/ 0 w 2020199"/>
                  <a:gd name="connsiteY4-18" fmla="*/ 0 h 51858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020199" h="518583">
                    <a:moveTo>
                      <a:pt x="0" y="0"/>
                    </a:moveTo>
                    <a:lnTo>
                      <a:pt x="2020199" y="0"/>
                    </a:lnTo>
                    <a:lnTo>
                      <a:pt x="1955492" y="514962"/>
                    </a:lnTo>
                    <a:lnTo>
                      <a:pt x="0" y="518583"/>
                    </a:lnTo>
                    <a:lnTo>
                      <a:pt x="0" y="0"/>
                    </a:lnTo>
                    <a:close/>
                  </a:path>
                </a:pathLst>
              </a:custGeom>
              <a:solidFill>
                <a:srgbClr val="018A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dirty="0">
                  <a:solidFill>
                    <a:schemeClr val="bg1"/>
                  </a:solidFill>
                  <a:cs typeface="+mn-ea"/>
                  <a:sym typeface="+mn-lt"/>
                </a:endParaRPr>
              </a:p>
            </p:txBody>
          </p:sp>
        </p:grpSp>
        <p:sp>
          <p:nvSpPr>
            <p:cNvPr id="56" name="矩形 55"/>
            <p:cNvSpPr/>
            <p:nvPr/>
          </p:nvSpPr>
          <p:spPr>
            <a:xfrm>
              <a:off x="1349" y="1863"/>
              <a:ext cx="3188" cy="499"/>
            </a:xfrm>
            <a:prstGeom prst="rect">
              <a:avLst/>
            </a:prstGeom>
          </p:spPr>
          <p:txBody>
            <a:bodyPr wrap="square">
              <a:spAutoFit/>
            </a:bodyPr>
            <a:p>
              <a:pPr indent="0" algn="l" defTabSz="1216660">
                <a:buFont typeface="Wingdings" panose="05000000000000000000" pitchFamily="2" charset="2"/>
                <a:buNone/>
                <a:defRPr/>
              </a:pPr>
              <a:r>
                <a:rPr lang="zh-CN" altLang="en-US" sz="3200" b="1" dirty="0">
                  <a:solidFill>
                    <a:schemeClr val="bg1"/>
                  </a:solidFill>
                  <a:cs typeface="+mn-ea"/>
                  <a:sym typeface="+mn-lt"/>
                </a:rPr>
                <a:t>素质要点</a:t>
              </a:r>
              <a:endParaRPr lang="zh-CN" altLang="en-US" sz="3200" b="1" dirty="0">
                <a:solidFill>
                  <a:schemeClr val="bg1"/>
                </a:solidFill>
                <a:cs typeface="+mn-ea"/>
                <a:sym typeface="+mn-lt"/>
              </a:endParaRPr>
            </a:p>
          </p:txBody>
        </p:sp>
        <p:sp>
          <p:nvSpPr>
            <p:cNvPr id="62" name="文本框 61"/>
            <p:cNvSpPr txBox="1"/>
            <p:nvPr/>
          </p:nvSpPr>
          <p:spPr>
            <a:xfrm>
              <a:off x="2052" y="2685"/>
              <a:ext cx="15567" cy="2730"/>
            </a:xfrm>
            <a:prstGeom prst="rect">
              <a:avLst/>
            </a:prstGeom>
            <a:noFill/>
          </p:spPr>
          <p:txBody>
            <a:bodyPr wrap="square" numCol="2" spcCol="720000" rtlCol="0" anchor="t">
              <a:spAutoFit/>
            </a:bodyPr>
            <a:p>
              <a:pPr marL="342900" indent="-342900" fontAlgn="auto">
                <a:lnSpc>
                  <a:spcPct val="120000"/>
                </a:lnSpc>
                <a:buFont typeface="Wingdings" panose="05000000000000000000" charset="0"/>
                <a:buChar char="Ø"/>
              </a:pPr>
              <a:r>
                <a:rPr lang="en-US" altLang="zh-CN">
                  <a:cs typeface="+mn-ea"/>
                </a:rPr>
                <a:t>国产操作系统前途光明！只有瞄准核心技术埋头攻关，助力我国软件产业从价值链中低端向高端迈进，才能为高质量发展和国家信息产业安全插上腾飞的“翅膀”。</a:t>
              </a:r>
              <a:endParaRPr lang="en-US" altLang="zh-CN">
                <a:cs typeface="+mn-ea"/>
              </a:endParaRPr>
            </a:p>
            <a:p>
              <a:pPr marL="342900" indent="-342900" fontAlgn="auto">
                <a:lnSpc>
                  <a:spcPct val="120000"/>
                </a:lnSpc>
                <a:buFont typeface="Wingdings" panose="05000000000000000000" charset="0"/>
                <a:buChar char="Ø"/>
              </a:pPr>
              <a:endParaRPr lang="en-US" altLang="zh-CN">
                <a:cs typeface="+mn-ea"/>
              </a:endParaRPr>
            </a:p>
            <a:p>
              <a:pPr marL="342900" indent="-342900" fontAlgn="auto">
                <a:lnSpc>
                  <a:spcPct val="120000"/>
                </a:lnSpc>
                <a:buFont typeface="Wingdings" panose="05000000000000000000" charset="0"/>
                <a:buChar char="Ø"/>
              </a:pPr>
              <a:r>
                <a:rPr lang="en-US" altLang="zh-CN">
                  <a:cs typeface="+mn-ea"/>
                </a:rPr>
                <a:t>广大青年一定要勇于创新创造。正所谓“苟日新，日日新，又日新”。生活总是将更多机遇留给善于创新和勇于创新的人们。青年是社会上最富活力、最具创造性的群体，理应走在创新创造的前列。</a:t>
              </a:r>
              <a:endParaRPr lang="en-US" altLang="zh-CN">
                <a:cs typeface="+mn-ea"/>
              </a:endParaRPr>
            </a:p>
          </p:txBody>
        </p:sp>
      </p:grpSp>
      <p:sp>
        <p:nvSpPr>
          <p:cNvPr id="3" name="矩形 2"/>
          <p:cNvSpPr/>
          <p:nvPr/>
        </p:nvSpPr>
        <p:spPr>
          <a:xfrm>
            <a:off x="687338" y="104794"/>
            <a:ext cx="1808480" cy="583565"/>
          </a:xfrm>
          <a:prstGeom prst="rect">
            <a:avLst/>
          </a:prstGeom>
        </p:spPr>
        <p:txBody>
          <a:bodyPr wrap="none">
            <a:spAutoFit/>
          </a:bodyPr>
          <a:p>
            <a:pPr indent="0" algn="l" defTabSz="1216660">
              <a:buFont typeface="Wingdings" panose="05000000000000000000" pitchFamily="2" charset="2"/>
              <a:buNone/>
              <a:defRPr/>
            </a:pPr>
            <a:r>
              <a:rPr lang="zh-CN" altLang="en-US" sz="3200" b="1" dirty="0">
                <a:solidFill>
                  <a:schemeClr val="bg1"/>
                </a:solidFill>
                <a:cs typeface="+mn-ea"/>
                <a:sym typeface="+mn-lt"/>
              </a:rPr>
              <a:t>素质要点</a:t>
            </a:r>
            <a:endParaRPr lang="zh-CN" altLang="en-US" sz="3200" b="1"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6  </a:t>
            </a:r>
            <a:r>
              <a:rPr lang="zh-CN" altLang="en-US" dirty="0"/>
              <a:t>配置基于</a:t>
            </a:r>
            <a:r>
              <a:rPr lang="en-US" altLang="zh-CN" dirty="0"/>
              <a:t>IP</a:t>
            </a:r>
            <a:r>
              <a:rPr lang="zh-CN" altLang="en-US" dirty="0"/>
              <a:t>地址的虚拟主机</a:t>
            </a:r>
            <a:endParaRPr lang="zh-CN" altLang="en-US" dirty="0"/>
          </a:p>
        </p:txBody>
      </p:sp>
      <p:sp>
        <p:nvSpPr>
          <p:cNvPr id="2" name="文本框 1"/>
          <p:cNvSpPr txBox="1"/>
          <p:nvPr/>
        </p:nvSpPr>
        <p:spPr>
          <a:xfrm>
            <a:off x="984793" y="1471587"/>
            <a:ext cx="9888772" cy="2423227"/>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虚拟主机在一台</a:t>
            </a:r>
            <a:r>
              <a:rPr lang="en-US" altLang="zh-CN" sz="2000" dirty="0">
                <a:solidFill>
                  <a:srgbClr val="4C6062"/>
                </a:solidFill>
                <a:latin typeface="微软雅黑" panose="020B0503020204020204" pitchFamily="34" charset="-122"/>
                <a:ea typeface="微软雅黑" panose="020B0503020204020204" pitchFamily="34" charset="-122"/>
              </a:rPr>
              <a:t>Web</a:t>
            </a:r>
            <a:r>
              <a:rPr lang="zh-CN" altLang="en-US" sz="2000" dirty="0">
                <a:solidFill>
                  <a:srgbClr val="4C6062"/>
                </a:solidFill>
                <a:latin typeface="微软雅黑" panose="020B0503020204020204" pitchFamily="34" charset="-122"/>
                <a:ea typeface="微软雅黑" panose="020B0503020204020204" pitchFamily="34" charset="-122"/>
              </a:rPr>
              <a:t>服务器上，可以为多个独立的</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地址、域名或端口号提供不同的</a:t>
            </a:r>
            <a:r>
              <a:rPr lang="en-US" altLang="zh-CN" sz="2000" dirty="0">
                <a:solidFill>
                  <a:srgbClr val="4C6062"/>
                </a:solidFill>
                <a:latin typeface="微软雅黑" panose="020B0503020204020204" pitchFamily="34" charset="-122"/>
                <a:ea typeface="微软雅黑" panose="020B0503020204020204" pitchFamily="34" charset="-122"/>
              </a:rPr>
              <a:t>Web</a:t>
            </a:r>
            <a:r>
              <a:rPr lang="zh-CN" altLang="en-US" sz="2000" dirty="0">
                <a:solidFill>
                  <a:srgbClr val="4C6062"/>
                </a:solidFill>
                <a:latin typeface="微软雅黑" panose="020B0503020204020204" pitchFamily="34" charset="-122"/>
                <a:ea typeface="微软雅黑" panose="020B0503020204020204" pitchFamily="34" charset="-122"/>
              </a:rPr>
              <a:t>站点。</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基于</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地址的虚拟主机的配置需要在服务器上绑定多个</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地址，然后配置</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，把多个网站绑定在不同的</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地址上，访问服务器上不同的</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地址，就可以看到不同的网站。</a:t>
            </a: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917575" y="4749002"/>
            <a:ext cx="10128776" cy="1957392"/>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6  </a:t>
            </a:r>
            <a:r>
              <a:rPr lang="zh-CN" altLang="en-US" dirty="0"/>
              <a:t>配置基于</a:t>
            </a:r>
            <a:r>
              <a:rPr lang="en-US" altLang="zh-CN" dirty="0"/>
              <a:t>IP</a:t>
            </a:r>
            <a:r>
              <a:rPr lang="zh-CN" altLang="en-US" dirty="0"/>
              <a:t>地址的虚拟主机</a:t>
            </a:r>
            <a:endParaRPr lang="zh-CN" altLang="en-US" dirty="0"/>
          </a:p>
        </p:txBody>
      </p:sp>
      <p:sp>
        <p:nvSpPr>
          <p:cNvPr id="2" name="文本框 1"/>
          <p:cNvSpPr txBox="1"/>
          <p:nvPr/>
        </p:nvSpPr>
        <p:spPr>
          <a:xfrm>
            <a:off x="984793" y="1471587"/>
            <a:ext cx="9888772" cy="3861435"/>
          </a:xfrm>
          <a:prstGeom prst="rect">
            <a:avLst/>
          </a:prstGeom>
          <a:noFill/>
        </p:spPr>
        <p:txBody>
          <a:bodyPr wrap="square" rtlCol="0" anchor="t">
            <a:spAutoFit/>
          </a:bodyPr>
          <a:lstStyle/>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a:t>
            </a:r>
            <a:r>
              <a:rPr lang="zh-CN" altLang="en-US" sz="2000" dirty="0">
                <a:solidFill>
                  <a:srgbClr val="4C6062"/>
                </a:solidFill>
                <a:latin typeface="微软雅黑" panose="020B0503020204020204" pitchFamily="34" charset="-122"/>
                <a:ea typeface="微软雅黑" panose="020B0503020204020204" pitchFamily="34" charset="-122"/>
              </a:rPr>
              <a:t>例11-</a:t>
            </a:r>
            <a:r>
              <a:rPr lang="en-US" altLang="zh-CN" sz="2000" dirty="0">
                <a:solidFill>
                  <a:srgbClr val="4C6062"/>
                </a:solidFill>
                <a:latin typeface="微软雅黑" panose="020B0503020204020204" pitchFamily="34" charset="-122"/>
                <a:ea typeface="微软雅黑" panose="020B0503020204020204" pitchFamily="34" charset="-122"/>
              </a:rPr>
              <a:t>4】</a:t>
            </a:r>
            <a:r>
              <a:rPr lang="zh-CN" altLang="en-US" sz="2000" dirty="0">
                <a:solidFill>
                  <a:srgbClr val="4C6062"/>
                </a:solidFill>
                <a:latin typeface="微软雅黑" panose="020B0503020204020204" pitchFamily="34" charset="-122"/>
                <a:ea typeface="微软雅黑" panose="020B0503020204020204" pitchFamily="34" charset="-122"/>
              </a:rPr>
              <a:t>假设</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服务器具有</a:t>
            </a:r>
            <a:r>
              <a:rPr lang="en-US" altLang="zh-CN" sz="2000" dirty="0">
                <a:solidFill>
                  <a:srgbClr val="4C6062"/>
                </a:solidFill>
                <a:latin typeface="微软雅黑" panose="020B0503020204020204" pitchFamily="34" charset="-122"/>
                <a:ea typeface="微软雅黑" panose="020B0503020204020204" pitchFamily="34" charset="-122"/>
              </a:rPr>
              <a:t>192.168.10.1</a:t>
            </a:r>
            <a:r>
              <a:rPr lang="zh-CN" altLang="en-US" sz="2000" dirty="0">
                <a:solidFill>
                  <a:srgbClr val="4C6062"/>
                </a:solidFill>
                <a:latin typeface="微软雅黑" panose="020B0503020204020204" pitchFamily="34" charset="-122"/>
                <a:ea typeface="微软雅黑" panose="020B0503020204020204" pitchFamily="34" charset="-122"/>
              </a:rPr>
              <a:t>和</a:t>
            </a:r>
            <a:r>
              <a:rPr lang="en-US" altLang="zh-CN" sz="2000" dirty="0">
                <a:solidFill>
                  <a:srgbClr val="4C6062"/>
                </a:solidFill>
                <a:latin typeface="微软雅黑" panose="020B0503020204020204" pitchFamily="34" charset="-122"/>
                <a:ea typeface="微软雅黑" panose="020B0503020204020204" pitchFamily="34" charset="-122"/>
              </a:rPr>
              <a:t>192.168.10.10</a:t>
            </a:r>
            <a:r>
              <a:rPr lang="zh-CN" altLang="en-US" sz="2000" dirty="0">
                <a:solidFill>
                  <a:srgbClr val="4C6062"/>
                </a:solidFill>
                <a:latin typeface="微软雅黑" panose="020B0503020204020204" pitchFamily="34" charset="-122"/>
                <a:ea typeface="微软雅黑" panose="020B0503020204020204" pitchFamily="34" charset="-122"/>
              </a:rPr>
              <a:t>两个</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地址（提前在服务器中配置这两个</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地址）。现需要利用这两个</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地址分别创建两个基于</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地址的虚拟主机，要求不同的虚拟主机对应的主目录不同，默认文档的内容也不同。配置步骤如下。</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1</a:t>
            </a:r>
            <a:r>
              <a:rPr lang="zh-CN" altLang="en-US" sz="2000" dirty="0">
                <a:solidFill>
                  <a:srgbClr val="4C6062"/>
                </a:solidFill>
                <a:latin typeface="微软雅黑" panose="020B0503020204020204" pitchFamily="34" charset="-122"/>
                <a:ea typeface="微软雅黑" panose="020B0503020204020204" pitchFamily="34" charset="-122"/>
              </a:rPr>
              <a:t>）在</a:t>
            </a:r>
            <a:r>
              <a:rPr lang="en-US" altLang="zh-CN" sz="2000" dirty="0">
                <a:solidFill>
                  <a:srgbClr val="4C6062"/>
                </a:solidFill>
                <a:latin typeface="微软雅黑" panose="020B0503020204020204" pitchFamily="34" charset="-122"/>
                <a:ea typeface="微软雅黑" panose="020B0503020204020204" pitchFamily="34" charset="-122"/>
              </a:rPr>
              <a:t>Server01</a:t>
            </a:r>
            <a:r>
              <a:rPr lang="zh-CN" altLang="en-US" sz="2000" dirty="0">
                <a:solidFill>
                  <a:srgbClr val="4C6062"/>
                </a:solidFill>
                <a:latin typeface="微软雅黑" panose="020B0503020204020204" pitchFamily="34" charset="-122"/>
                <a:ea typeface="微软雅黑" panose="020B0503020204020204" pitchFamily="34" charset="-122"/>
              </a:rPr>
              <a:t>的桌面上依次单击“活动”→“显示应用程序”→“设置”→“网络”命令，单击设置按钮 ，打开图所示的“有线”对话框，再增加一个</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a:t>
            </a:r>
            <a:r>
              <a:rPr lang="en-US" altLang="zh-CN" sz="2000" dirty="0">
                <a:solidFill>
                  <a:srgbClr val="4C6062"/>
                </a:solidFill>
                <a:latin typeface="微软雅黑" panose="020B0503020204020204" pitchFamily="34" charset="-122"/>
                <a:ea typeface="微软雅黑" panose="020B0503020204020204" pitchFamily="34" charset="-122"/>
              </a:rPr>
              <a:t>192.168.10.10/24</a:t>
            </a:r>
            <a:r>
              <a:rPr lang="zh-CN" altLang="en-US" sz="2000" dirty="0">
                <a:solidFill>
                  <a:srgbClr val="4C6062"/>
                </a:solidFill>
                <a:latin typeface="微软雅黑" panose="020B0503020204020204" pitchFamily="34" charset="-122"/>
                <a:ea typeface="微软雅黑" panose="020B0503020204020204" pitchFamily="34" charset="-122"/>
              </a:rPr>
              <a:t>，完成后单击“应用”按钮。这样可以在一块网卡上配置多个</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地址，当然也可以直接在多块网卡上配置多个</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a:t>
            </a: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6146"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6975" y="4749001"/>
            <a:ext cx="2057400" cy="19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917575" y="3704119"/>
            <a:ext cx="10128776" cy="1021075"/>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6  </a:t>
            </a:r>
            <a:r>
              <a:rPr lang="zh-CN" altLang="en-US" dirty="0"/>
              <a:t>配置基于</a:t>
            </a:r>
            <a:r>
              <a:rPr lang="en-US" altLang="zh-CN" dirty="0"/>
              <a:t>IP</a:t>
            </a:r>
            <a:r>
              <a:rPr lang="zh-CN" altLang="en-US" dirty="0"/>
              <a:t>地址的虚拟主机</a:t>
            </a:r>
            <a:endParaRPr lang="zh-CN" altLang="en-US" dirty="0"/>
          </a:p>
        </p:txBody>
      </p:sp>
      <p:sp>
        <p:nvSpPr>
          <p:cNvPr id="2" name="文本框 1"/>
          <p:cNvSpPr txBox="1"/>
          <p:nvPr/>
        </p:nvSpPr>
        <p:spPr>
          <a:xfrm>
            <a:off x="984793" y="1471587"/>
            <a:ext cx="9888772" cy="4601260"/>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2</a:t>
            </a:r>
            <a:r>
              <a:rPr lang="zh-CN" altLang="en-US" sz="2000" dirty="0">
                <a:solidFill>
                  <a:srgbClr val="4C6062"/>
                </a:solidFill>
                <a:latin typeface="微软雅黑" panose="020B0503020204020204" pitchFamily="34" charset="-122"/>
                <a:ea typeface="微软雅黑" panose="020B0503020204020204" pitchFamily="34" charset="-122"/>
              </a:rPr>
              <a:t>）分别创建</a:t>
            </a:r>
            <a:r>
              <a:rPr lang="en-US" altLang="zh-CN" sz="2000" dirty="0">
                <a:solidFill>
                  <a:srgbClr val="4C6062"/>
                </a:solidFill>
                <a:latin typeface="微软雅黑" panose="020B0503020204020204" pitchFamily="34" charset="-122"/>
                <a:ea typeface="微软雅黑" panose="020B0503020204020204" pitchFamily="34" charset="-122"/>
              </a:rPr>
              <a:t>/var/www/ip1</a:t>
            </a:r>
            <a:r>
              <a:rPr lang="zh-CN" altLang="en-US" sz="2000" dirty="0">
                <a:solidFill>
                  <a:srgbClr val="4C6062"/>
                </a:solidFill>
                <a:latin typeface="微软雅黑" panose="020B0503020204020204" pitchFamily="34" charset="-122"/>
                <a:ea typeface="微软雅黑" panose="020B0503020204020204" pitchFamily="34" charset="-122"/>
              </a:rPr>
              <a:t>和</a:t>
            </a:r>
            <a:r>
              <a:rPr lang="en-US" altLang="zh-CN" sz="2000" dirty="0">
                <a:solidFill>
                  <a:srgbClr val="4C6062"/>
                </a:solidFill>
                <a:latin typeface="微软雅黑" panose="020B0503020204020204" pitchFamily="34" charset="-122"/>
                <a:ea typeface="微软雅黑" panose="020B0503020204020204" pitchFamily="34" charset="-122"/>
              </a:rPr>
              <a:t>/var/www/ip2</a:t>
            </a:r>
            <a:r>
              <a:rPr lang="zh-CN" altLang="en-US" sz="2000" dirty="0">
                <a:solidFill>
                  <a:srgbClr val="4C6062"/>
                </a:solidFill>
                <a:latin typeface="微软雅黑" panose="020B0503020204020204" pitchFamily="34" charset="-122"/>
                <a:ea typeface="微软雅黑" panose="020B0503020204020204" pitchFamily="34" charset="-122"/>
              </a:rPr>
              <a:t>两个主目录和默认文件。</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a:t>
            </a:r>
            <a:r>
              <a:rPr lang="en-US" altLang="zh-CN" sz="1400" dirty="0" err="1">
                <a:solidFill>
                  <a:srgbClr val="4C6062"/>
                </a:solidFill>
                <a:latin typeface="微软雅黑" panose="020B0503020204020204" pitchFamily="34" charset="-122"/>
                <a:ea typeface="微软雅黑" panose="020B0503020204020204" pitchFamily="34" charset="-122"/>
              </a:rPr>
              <a:t>mkdir</a:t>
            </a:r>
            <a:r>
              <a:rPr lang="en-US" altLang="zh-CN" sz="1400" dirty="0">
                <a:solidFill>
                  <a:srgbClr val="4C6062"/>
                </a:solidFill>
                <a:latin typeface="微软雅黑" panose="020B0503020204020204" pitchFamily="34" charset="-122"/>
                <a:ea typeface="微软雅黑" panose="020B0503020204020204" pitchFamily="34" charset="-122"/>
              </a:rPr>
              <a:t>   /var/www/ip1   /var/www/ip2</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echo "this is 192.168.10.1's web."&gt;/var/www/ip1/index.html</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echo "this is 192.168.10.10's web."&gt;/var/www/ip2/index.html</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3</a:t>
            </a:r>
            <a:r>
              <a:rPr lang="zh-CN" altLang="en-US" sz="2000" dirty="0">
                <a:solidFill>
                  <a:srgbClr val="4C6062"/>
                </a:solidFill>
                <a:latin typeface="微软雅黑" panose="020B0503020204020204" pitchFamily="34" charset="-122"/>
                <a:ea typeface="微软雅黑" panose="020B0503020204020204" pitchFamily="34" charset="-122"/>
              </a:rPr>
              <a:t>）添加</a:t>
            </a:r>
            <a:r>
              <a:rPr lang="en-US" altLang="zh-CN" sz="2000" dirty="0">
                <a:solidFill>
                  <a:srgbClr val="4C6062"/>
                </a:solidFill>
                <a:latin typeface="微软雅黑" panose="020B0503020204020204" pitchFamily="34" charset="-122"/>
                <a:ea typeface="微软雅黑" panose="020B0503020204020204" pitchFamily="34" charset="-122"/>
              </a:rPr>
              <a:t>/</a:t>
            </a:r>
            <a:r>
              <a:rPr lang="en-US" altLang="zh-CN" sz="2000" dirty="0" err="1">
                <a:solidFill>
                  <a:srgbClr val="4C6062"/>
                </a:solidFill>
                <a:latin typeface="微软雅黑" panose="020B0503020204020204" pitchFamily="34" charset="-122"/>
                <a:ea typeface="微软雅黑" panose="020B0503020204020204" pitchFamily="34" charset="-122"/>
              </a:rPr>
              <a:t>etc</a:t>
            </a:r>
            <a:r>
              <a:rPr lang="en-US" altLang="zh-CN" sz="2000" dirty="0">
                <a:solidFill>
                  <a:srgbClr val="4C6062"/>
                </a:solidFill>
                <a:latin typeface="微软雅黑" panose="020B0503020204020204" pitchFamily="34" charset="-122"/>
                <a:ea typeface="微软雅黑" panose="020B0503020204020204" pitchFamily="34" charset="-122"/>
              </a:rPr>
              <a:t>/httpd/</a:t>
            </a:r>
            <a:r>
              <a:rPr lang="en-US" altLang="zh-CN" sz="2000" dirty="0" err="1">
                <a:solidFill>
                  <a:srgbClr val="4C6062"/>
                </a:solidFill>
                <a:latin typeface="微软雅黑" panose="020B0503020204020204" pitchFamily="34" charset="-122"/>
                <a:ea typeface="微软雅黑" panose="020B0503020204020204" pitchFamily="34" charset="-122"/>
              </a:rPr>
              <a:t>conf.d</a:t>
            </a:r>
            <a:r>
              <a:rPr lang="en-US" altLang="zh-CN" sz="2000" dirty="0">
                <a:solidFill>
                  <a:srgbClr val="4C6062"/>
                </a:solidFill>
                <a:latin typeface="微软雅黑" panose="020B0503020204020204" pitchFamily="34" charset="-122"/>
                <a:ea typeface="微软雅黑" panose="020B0503020204020204" pitchFamily="34" charset="-122"/>
              </a:rPr>
              <a:t>/</a:t>
            </a:r>
            <a:r>
              <a:rPr lang="en-US" altLang="zh-CN" sz="2000" dirty="0" err="1">
                <a:solidFill>
                  <a:srgbClr val="4C6062"/>
                </a:solidFill>
                <a:latin typeface="微软雅黑" panose="020B0503020204020204" pitchFamily="34" charset="-122"/>
                <a:ea typeface="微软雅黑" panose="020B0503020204020204" pitchFamily="34" charset="-122"/>
              </a:rPr>
              <a:t>vhost.conf</a:t>
            </a:r>
            <a:r>
              <a:rPr lang="zh-CN" altLang="en-US" sz="2000" dirty="0">
                <a:solidFill>
                  <a:srgbClr val="4C6062"/>
                </a:solidFill>
                <a:latin typeface="微软雅黑" panose="020B0503020204020204" pitchFamily="34" charset="-122"/>
                <a:ea typeface="微软雅黑" panose="020B0503020204020204" pitchFamily="34" charset="-122"/>
              </a:rPr>
              <a:t>文件。该文件的内容如下。</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a:t>
            </a:r>
            <a:r>
              <a:rPr lang="zh-CN" altLang="en-US" sz="1400" dirty="0">
                <a:solidFill>
                  <a:srgbClr val="4C6062"/>
                </a:solidFill>
                <a:latin typeface="微软雅黑" panose="020B0503020204020204" pitchFamily="34" charset="-122"/>
                <a:ea typeface="微软雅黑" panose="020B0503020204020204" pitchFamily="34" charset="-122"/>
              </a:rPr>
              <a:t>设置基于</a:t>
            </a:r>
            <a:r>
              <a:rPr lang="en-US" altLang="zh-CN" sz="1400" dirty="0">
                <a:solidFill>
                  <a:srgbClr val="4C6062"/>
                </a:solidFill>
                <a:latin typeface="微软雅黑" panose="020B0503020204020204" pitchFamily="34" charset="-122"/>
                <a:ea typeface="微软雅黑" panose="020B0503020204020204" pitchFamily="34" charset="-122"/>
              </a:rPr>
              <a:t>IP</a:t>
            </a:r>
            <a:r>
              <a:rPr lang="zh-CN" altLang="en-US" sz="1400" dirty="0">
                <a:solidFill>
                  <a:srgbClr val="4C6062"/>
                </a:solidFill>
                <a:latin typeface="微软雅黑" panose="020B0503020204020204" pitchFamily="34" charset="-122"/>
                <a:ea typeface="微软雅黑" panose="020B0503020204020204" pitchFamily="34" charset="-122"/>
              </a:rPr>
              <a:t>地址为</a:t>
            </a:r>
            <a:r>
              <a:rPr lang="en-US" altLang="zh-CN" sz="1400" dirty="0">
                <a:solidFill>
                  <a:srgbClr val="4C6062"/>
                </a:solidFill>
                <a:latin typeface="微软雅黑" panose="020B0503020204020204" pitchFamily="34" charset="-122"/>
                <a:ea typeface="微软雅黑" panose="020B0503020204020204" pitchFamily="34" charset="-122"/>
              </a:rPr>
              <a:t>192.168.10.1</a:t>
            </a:r>
            <a:r>
              <a:rPr lang="zh-CN" altLang="en-US" sz="1400" dirty="0">
                <a:solidFill>
                  <a:srgbClr val="4C6062"/>
                </a:solidFill>
                <a:latin typeface="微软雅黑" panose="020B0503020204020204" pitchFamily="34" charset="-122"/>
                <a:ea typeface="微软雅黑" panose="020B0503020204020204" pitchFamily="34" charset="-122"/>
              </a:rPr>
              <a:t>的虚拟主机</a:t>
            </a:r>
            <a:endParaRPr lang="zh-CN" altLang="en-US"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a:t>
            </a:r>
            <a:r>
              <a:rPr lang="en-US" altLang="zh-CN" sz="1400" dirty="0" err="1">
                <a:solidFill>
                  <a:srgbClr val="4C6062"/>
                </a:solidFill>
                <a:latin typeface="微软雅黑" panose="020B0503020204020204" pitchFamily="34" charset="-122"/>
                <a:ea typeface="微软雅黑" panose="020B0503020204020204" pitchFamily="34" charset="-122"/>
              </a:rPr>
              <a:t>Virtualhost</a:t>
            </a:r>
            <a:r>
              <a:rPr lang="en-US" altLang="zh-CN" sz="1400" dirty="0">
                <a:solidFill>
                  <a:srgbClr val="4C6062"/>
                </a:solidFill>
                <a:latin typeface="微软雅黑" panose="020B0503020204020204" pitchFamily="34" charset="-122"/>
                <a:ea typeface="微软雅黑" panose="020B0503020204020204" pitchFamily="34" charset="-122"/>
              </a:rPr>
              <a:t> 192.168.10.1&gt;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a:t>
            </a:r>
            <a:r>
              <a:rPr lang="en-US" altLang="zh-CN" sz="1400" dirty="0" err="1">
                <a:solidFill>
                  <a:srgbClr val="4C6062"/>
                </a:solidFill>
                <a:latin typeface="微软雅黑" panose="020B0503020204020204" pitchFamily="34" charset="-122"/>
                <a:ea typeface="微软雅黑" panose="020B0503020204020204" pitchFamily="34" charset="-122"/>
              </a:rPr>
              <a:t>DocumentRoot</a:t>
            </a:r>
            <a:r>
              <a:rPr lang="en-US" altLang="zh-CN" sz="1400" dirty="0">
                <a:solidFill>
                  <a:srgbClr val="4C6062"/>
                </a:solidFill>
                <a:latin typeface="微软雅黑" panose="020B0503020204020204" pitchFamily="34" charset="-122"/>
                <a:ea typeface="微软雅黑" panose="020B0503020204020204" pitchFamily="34" charset="-122"/>
              </a:rPr>
              <a:t>  /var/www/ip1        </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a:t>
            </a:r>
            <a:r>
              <a:rPr lang="en-US" altLang="zh-CN" sz="1400" dirty="0" err="1">
                <a:solidFill>
                  <a:srgbClr val="4C6062"/>
                </a:solidFill>
                <a:latin typeface="微软雅黑" panose="020B0503020204020204" pitchFamily="34" charset="-122"/>
                <a:ea typeface="微软雅黑" panose="020B0503020204020204" pitchFamily="34" charset="-122"/>
              </a:rPr>
              <a:t>Virtualhost</a:t>
            </a:r>
            <a:r>
              <a:rPr lang="en-US" altLang="zh-CN" sz="1400" dirty="0">
                <a:solidFill>
                  <a:srgbClr val="4C6062"/>
                </a:solidFill>
                <a:latin typeface="微软雅黑" panose="020B0503020204020204" pitchFamily="34" charset="-122"/>
                <a:ea typeface="微软雅黑" panose="020B0503020204020204" pitchFamily="34" charset="-122"/>
              </a:rPr>
              <a:t>&gt;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a:t>
            </a:r>
            <a:r>
              <a:rPr lang="zh-CN" altLang="en-US" sz="1400" dirty="0">
                <a:solidFill>
                  <a:srgbClr val="4C6062"/>
                </a:solidFill>
                <a:latin typeface="微软雅黑" panose="020B0503020204020204" pitchFamily="34" charset="-122"/>
                <a:ea typeface="微软雅黑" panose="020B0503020204020204" pitchFamily="34" charset="-122"/>
              </a:rPr>
              <a:t>设置基于</a:t>
            </a:r>
            <a:r>
              <a:rPr lang="en-US" altLang="zh-CN" sz="1400" dirty="0">
                <a:solidFill>
                  <a:srgbClr val="4C6062"/>
                </a:solidFill>
                <a:latin typeface="微软雅黑" panose="020B0503020204020204" pitchFamily="34" charset="-122"/>
                <a:ea typeface="微软雅黑" panose="020B0503020204020204" pitchFamily="34" charset="-122"/>
              </a:rPr>
              <a:t>IP</a:t>
            </a:r>
            <a:r>
              <a:rPr lang="zh-CN" altLang="en-US" sz="1400" dirty="0">
                <a:solidFill>
                  <a:srgbClr val="4C6062"/>
                </a:solidFill>
                <a:latin typeface="微软雅黑" panose="020B0503020204020204" pitchFamily="34" charset="-122"/>
                <a:ea typeface="微软雅黑" panose="020B0503020204020204" pitchFamily="34" charset="-122"/>
              </a:rPr>
              <a:t>地址为</a:t>
            </a:r>
            <a:r>
              <a:rPr lang="en-US" altLang="zh-CN" sz="1400" dirty="0">
                <a:solidFill>
                  <a:srgbClr val="4C6062"/>
                </a:solidFill>
                <a:latin typeface="微软雅黑" panose="020B0503020204020204" pitchFamily="34" charset="-122"/>
                <a:ea typeface="微软雅黑" panose="020B0503020204020204" pitchFamily="34" charset="-122"/>
              </a:rPr>
              <a:t>192.168.10.10</a:t>
            </a:r>
            <a:r>
              <a:rPr lang="zh-CN" altLang="en-US" sz="1400" dirty="0">
                <a:solidFill>
                  <a:srgbClr val="4C6062"/>
                </a:solidFill>
                <a:latin typeface="微软雅黑" panose="020B0503020204020204" pitchFamily="34" charset="-122"/>
                <a:ea typeface="微软雅黑" panose="020B0503020204020204" pitchFamily="34" charset="-122"/>
              </a:rPr>
              <a:t>的虚拟主机</a:t>
            </a:r>
            <a:endParaRPr lang="zh-CN" altLang="en-US"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a:t>
            </a:r>
            <a:r>
              <a:rPr lang="en-US" altLang="zh-CN" sz="1400" dirty="0" err="1">
                <a:solidFill>
                  <a:srgbClr val="4C6062"/>
                </a:solidFill>
                <a:latin typeface="微软雅黑" panose="020B0503020204020204" pitchFamily="34" charset="-122"/>
                <a:ea typeface="微软雅黑" panose="020B0503020204020204" pitchFamily="34" charset="-122"/>
              </a:rPr>
              <a:t>Virtualhost</a:t>
            </a:r>
            <a:r>
              <a:rPr lang="en-US" altLang="zh-CN" sz="1400" dirty="0">
                <a:solidFill>
                  <a:srgbClr val="4C6062"/>
                </a:solidFill>
                <a:latin typeface="微软雅黑" panose="020B0503020204020204" pitchFamily="34" charset="-122"/>
                <a:ea typeface="微软雅黑" panose="020B0503020204020204" pitchFamily="34" charset="-122"/>
              </a:rPr>
              <a:t> 192.168.10.10&gt;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a:t>
            </a:r>
            <a:r>
              <a:rPr lang="en-US" altLang="zh-CN" sz="1400" dirty="0" err="1">
                <a:solidFill>
                  <a:srgbClr val="4C6062"/>
                </a:solidFill>
                <a:latin typeface="微软雅黑" panose="020B0503020204020204" pitchFamily="34" charset="-122"/>
                <a:ea typeface="微软雅黑" panose="020B0503020204020204" pitchFamily="34" charset="-122"/>
              </a:rPr>
              <a:t>DocumentRoot</a:t>
            </a:r>
            <a:r>
              <a:rPr lang="en-US" altLang="zh-CN" sz="1400" dirty="0">
                <a:solidFill>
                  <a:srgbClr val="4C6062"/>
                </a:solidFill>
                <a:latin typeface="微软雅黑" panose="020B0503020204020204" pitchFamily="34" charset="-122"/>
                <a:ea typeface="微软雅黑" panose="020B0503020204020204" pitchFamily="34" charset="-122"/>
              </a:rPr>
              <a:t> /var/www/ip2 </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a:t>
            </a:r>
            <a:r>
              <a:rPr lang="en-US" altLang="zh-CN" sz="1400" dirty="0" err="1">
                <a:solidFill>
                  <a:srgbClr val="4C6062"/>
                </a:solidFill>
                <a:latin typeface="微软雅黑" panose="020B0503020204020204" pitchFamily="34" charset="-122"/>
                <a:ea typeface="微软雅黑" panose="020B0503020204020204" pitchFamily="34" charset="-122"/>
              </a:rPr>
              <a:t>Virtualhost</a:t>
            </a:r>
            <a:r>
              <a:rPr lang="en-US" altLang="zh-CN" sz="1400" dirty="0">
                <a:solidFill>
                  <a:srgbClr val="4C6062"/>
                </a:solidFill>
                <a:latin typeface="微软雅黑" panose="020B0503020204020204" pitchFamily="34" charset="-122"/>
                <a:ea typeface="微软雅黑" panose="020B0503020204020204" pitchFamily="34" charset="-122"/>
              </a:rPr>
              <a:t>&gt;</a:t>
            </a:r>
            <a:endParaRPr lang="en-US" altLang="zh-CN" sz="14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9" name="图片 8"/>
          <p:cNvPicPr>
            <a:picLocks noChangeAspect="1"/>
          </p:cNvPicPr>
          <p:nvPr/>
        </p:nvPicPr>
        <p:blipFill>
          <a:blip r:embed="rId1"/>
          <a:stretch>
            <a:fillRect/>
          </a:stretch>
        </p:blipFill>
        <p:spPr>
          <a:xfrm>
            <a:off x="917575" y="5104979"/>
            <a:ext cx="10128776" cy="1021075"/>
          </a:xfrm>
          <a:prstGeom prst="rect">
            <a:avLst/>
          </a:prstGeom>
        </p:spPr>
      </p:pic>
      <p:pic>
        <p:nvPicPr>
          <p:cNvPr id="10" name="图片 9"/>
          <p:cNvPicPr>
            <a:picLocks noChangeAspect="1"/>
          </p:cNvPicPr>
          <p:nvPr/>
        </p:nvPicPr>
        <p:blipFill>
          <a:blip r:embed="rId1"/>
          <a:stretch>
            <a:fillRect/>
          </a:stretch>
        </p:blipFill>
        <p:spPr>
          <a:xfrm>
            <a:off x="917575" y="1981995"/>
            <a:ext cx="10128776" cy="967608"/>
          </a:xfrm>
          <a:prstGeom prst="rect">
            <a:avLst/>
          </a:prstGeom>
        </p:spPr>
      </p:pic>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917575" y="4008917"/>
            <a:ext cx="10128776" cy="2545077"/>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6  </a:t>
            </a:r>
            <a:r>
              <a:rPr lang="zh-CN" altLang="en-US" dirty="0"/>
              <a:t>配置基于</a:t>
            </a:r>
            <a:r>
              <a:rPr lang="en-US" altLang="zh-CN" dirty="0"/>
              <a:t>IP</a:t>
            </a:r>
            <a:r>
              <a:rPr lang="zh-CN" altLang="en-US" dirty="0"/>
              <a:t>地址的虚拟主机</a:t>
            </a:r>
            <a:endParaRPr lang="zh-CN" altLang="en-US" dirty="0"/>
          </a:p>
        </p:txBody>
      </p:sp>
      <p:sp>
        <p:nvSpPr>
          <p:cNvPr id="2" name="文本框 1"/>
          <p:cNvSpPr txBox="1"/>
          <p:nvPr/>
        </p:nvSpPr>
        <p:spPr>
          <a:xfrm>
            <a:off x="984793" y="1471587"/>
            <a:ext cx="9888772" cy="6017032"/>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4</a:t>
            </a: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err="1">
                <a:solidFill>
                  <a:srgbClr val="4C6062"/>
                </a:solidFill>
                <a:latin typeface="微软雅黑" panose="020B0503020204020204" pitchFamily="34" charset="-122"/>
                <a:ea typeface="微软雅黑" panose="020B0503020204020204" pitchFamily="34" charset="-122"/>
              </a:rPr>
              <a:t>SELnux</a:t>
            </a:r>
            <a:r>
              <a:rPr lang="zh-CN" altLang="en-US" sz="2000" dirty="0">
                <a:solidFill>
                  <a:srgbClr val="4C6062"/>
                </a:solidFill>
                <a:latin typeface="微软雅黑" panose="020B0503020204020204" pitchFamily="34" charset="-122"/>
                <a:ea typeface="微软雅黑" panose="020B0503020204020204" pitchFamily="34" charset="-122"/>
              </a:rPr>
              <a:t>设置为允许，让防火墙放行</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服务，重启</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服务（见前面操作）。</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5</a:t>
            </a:r>
            <a:r>
              <a:rPr lang="zh-CN" altLang="en-US" sz="2000" dirty="0">
                <a:solidFill>
                  <a:srgbClr val="4C6062"/>
                </a:solidFill>
                <a:latin typeface="微软雅黑" panose="020B0503020204020204" pitchFamily="34" charset="-122"/>
                <a:ea typeface="微软雅黑" panose="020B0503020204020204" pitchFamily="34" charset="-122"/>
              </a:rPr>
              <a:t>）在客户端浏览器中可以看到</a:t>
            </a:r>
            <a:r>
              <a:rPr lang="en-US" altLang="zh-CN" sz="2000" dirty="0">
                <a:solidFill>
                  <a:srgbClr val="4C6062"/>
                </a:solidFill>
                <a:latin typeface="微软雅黑" panose="020B0503020204020204" pitchFamily="34" charset="-122"/>
                <a:ea typeface="微软雅黑" panose="020B0503020204020204" pitchFamily="34" charset="-122"/>
              </a:rPr>
              <a:t>http://192.168.10.1</a:t>
            </a:r>
            <a:r>
              <a:rPr lang="zh-CN" altLang="en-US" sz="2000" dirty="0">
                <a:solidFill>
                  <a:srgbClr val="4C6062"/>
                </a:solidFill>
                <a:latin typeface="微软雅黑" panose="020B0503020204020204" pitchFamily="34" charset="-122"/>
                <a:ea typeface="微软雅黑" panose="020B0503020204020204" pitchFamily="34" charset="-122"/>
              </a:rPr>
              <a:t>和</a:t>
            </a:r>
            <a:r>
              <a:rPr lang="en-US" altLang="zh-CN" sz="2000" dirty="0">
                <a:solidFill>
                  <a:srgbClr val="4C6062"/>
                </a:solidFill>
                <a:latin typeface="微软雅黑" panose="020B0503020204020204" pitchFamily="34" charset="-122"/>
                <a:ea typeface="微软雅黑" panose="020B0503020204020204" pitchFamily="34" charset="-122"/>
              </a:rPr>
              <a:t>http://192.168.10.10</a:t>
            </a:r>
            <a:r>
              <a:rPr lang="zh-CN" altLang="en-US" sz="2000" dirty="0">
                <a:solidFill>
                  <a:srgbClr val="4C6062"/>
                </a:solidFill>
                <a:latin typeface="微软雅黑" panose="020B0503020204020204" pitchFamily="34" charset="-122"/>
                <a:ea typeface="微软雅黑" panose="020B0503020204020204" pitchFamily="34" charset="-122"/>
              </a:rPr>
              <a:t>两个网站的浏览效果如图所示。</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解决方法是在</a:t>
            </a:r>
            <a:r>
              <a:rPr lang="en-US" altLang="zh-CN" sz="2000" dirty="0">
                <a:solidFill>
                  <a:srgbClr val="4C6062"/>
                </a:solidFill>
                <a:latin typeface="微软雅黑" panose="020B0503020204020204" pitchFamily="34" charset="-122"/>
                <a:ea typeface="微软雅黑" panose="020B0503020204020204" pitchFamily="34" charset="-122"/>
              </a:rPr>
              <a:t>/</a:t>
            </a:r>
            <a:r>
              <a:rPr lang="en-US" altLang="zh-CN" sz="2000" dirty="0" err="1">
                <a:solidFill>
                  <a:srgbClr val="4C6062"/>
                </a:solidFill>
                <a:latin typeface="微软雅黑" panose="020B0503020204020204" pitchFamily="34" charset="-122"/>
                <a:ea typeface="微软雅黑" panose="020B0503020204020204" pitchFamily="34" charset="-122"/>
              </a:rPr>
              <a:t>etc</a:t>
            </a:r>
            <a:r>
              <a:rPr lang="en-US" altLang="zh-CN" sz="2000" dirty="0">
                <a:solidFill>
                  <a:srgbClr val="4C6062"/>
                </a:solidFill>
                <a:latin typeface="微软雅黑" panose="020B0503020204020204" pitchFamily="34" charset="-122"/>
                <a:ea typeface="微软雅黑" panose="020B0503020204020204" pitchFamily="34" charset="-122"/>
              </a:rPr>
              <a:t>/httpd/conf/</a:t>
            </a:r>
            <a:r>
              <a:rPr lang="en-US" altLang="zh-CN" sz="2000" dirty="0" err="1">
                <a:solidFill>
                  <a:srgbClr val="4C6062"/>
                </a:solidFill>
                <a:latin typeface="微软雅黑" panose="020B0503020204020204" pitchFamily="34" charset="-122"/>
                <a:ea typeface="微软雅黑" panose="020B0503020204020204" pitchFamily="34" charset="-122"/>
              </a:rPr>
              <a:t>httpd.conf</a:t>
            </a:r>
            <a:r>
              <a:rPr lang="zh-CN" altLang="en-US" sz="2000" dirty="0">
                <a:solidFill>
                  <a:srgbClr val="4C6062"/>
                </a:solidFill>
                <a:latin typeface="微软雅黑" panose="020B0503020204020204" pitchFamily="34" charset="-122"/>
                <a:ea typeface="微软雅黑" panose="020B0503020204020204" pitchFamily="34" charset="-122"/>
              </a:rPr>
              <a:t>中添加有关两个网站目录权限的内容：</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&lt;Directory "/var/www/ip1"&gt;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a:t>
            </a:r>
            <a:r>
              <a:rPr lang="en-US" altLang="zh-CN" sz="1400" dirty="0" err="1">
                <a:solidFill>
                  <a:srgbClr val="4C6062"/>
                </a:solidFill>
                <a:latin typeface="微软雅黑" panose="020B0503020204020204" pitchFamily="34" charset="-122"/>
                <a:ea typeface="微软雅黑" panose="020B0503020204020204" pitchFamily="34" charset="-122"/>
              </a:rPr>
              <a:t>AllowOverride</a:t>
            </a:r>
            <a:r>
              <a:rPr lang="en-US" altLang="zh-CN" sz="1400" dirty="0">
                <a:solidFill>
                  <a:srgbClr val="4C6062"/>
                </a:solidFill>
                <a:latin typeface="微软雅黑" panose="020B0503020204020204" pitchFamily="34" charset="-122"/>
                <a:ea typeface="微软雅黑" panose="020B0503020204020204" pitchFamily="34" charset="-122"/>
              </a:rPr>
              <a:t> None</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Require all granted</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&lt;/Directory&gt;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&lt;Directory "/var/www/ip2"&gt;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a:t>
            </a:r>
            <a:r>
              <a:rPr lang="en-US" altLang="zh-CN" sz="1400" dirty="0" err="1">
                <a:solidFill>
                  <a:srgbClr val="4C6062"/>
                </a:solidFill>
                <a:latin typeface="微软雅黑" panose="020B0503020204020204" pitchFamily="34" charset="-122"/>
                <a:ea typeface="微软雅黑" panose="020B0503020204020204" pitchFamily="34" charset="-122"/>
              </a:rPr>
              <a:t>AllowOverride</a:t>
            </a:r>
            <a:r>
              <a:rPr lang="en-US" altLang="zh-CN" sz="1400" dirty="0">
                <a:solidFill>
                  <a:srgbClr val="4C6062"/>
                </a:solidFill>
                <a:latin typeface="微软雅黑" panose="020B0503020204020204" pitchFamily="34" charset="-122"/>
                <a:ea typeface="微软雅黑" panose="020B0503020204020204" pitchFamily="34" charset="-122"/>
              </a:rPr>
              <a:t> None</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Require all granted</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&lt;/Directory&gt;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endParaRPr lang="en-US" altLang="zh-CN" sz="14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717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4175777"/>
            <a:ext cx="3921392" cy="221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917575" y="3429795"/>
            <a:ext cx="10128776" cy="1249676"/>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7  </a:t>
            </a:r>
            <a:r>
              <a:rPr lang="zh-CN" altLang="en-US" dirty="0"/>
              <a:t>配置基于域名的虚拟主机</a:t>
            </a:r>
            <a:endParaRPr lang="zh-CN" altLang="en-US" dirty="0"/>
          </a:p>
        </p:txBody>
      </p:sp>
      <p:sp>
        <p:nvSpPr>
          <p:cNvPr id="2" name="文本框 1"/>
          <p:cNvSpPr txBox="1"/>
          <p:nvPr/>
        </p:nvSpPr>
        <p:spPr>
          <a:xfrm>
            <a:off x="984793" y="1471587"/>
            <a:ext cx="9888772" cy="3385542"/>
          </a:xfrm>
          <a:prstGeom prst="rect">
            <a:avLst/>
          </a:prstGeom>
          <a:noFill/>
        </p:spPr>
        <p:txBody>
          <a:bodyPr wrap="square" rtlCol="0" anchor="t">
            <a:spAutoFit/>
          </a:bodyPr>
          <a:lstStyle/>
          <a:p>
            <a:pPr indent="457200">
              <a:lnSpc>
                <a:spcPct val="150000"/>
              </a:lnSpc>
              <a:spcBef>
                <a:spcPts val="360"/>
              </a:spcBef>
              <a:spcAft>
                <a:spcPts val="240"/>
              </a:spcAft>
            </a:pPr>
            <a:r>
              <a:rPr lang="zh-CN" altLang="it-IT" sz="2000" dirty="0">
                <a:solidFill>
                  <a:srgbClr val="4C6062"/>
                </a:solidFill>
                <a:latin typeface="微软雅黑" panose="020B0503020204020204" pitchFamily="34" charset="-122"/>
                <a:ea typeface="微软雅黑" panose="020B0503020204020204" pitchFamily="34" charset="-122"/>
              </a:rPr>
              <a:t>基于域名的虚拟主机的配置只需服务器有一个</a:t>
            </a:r>
            <a:r>
              <a:rPr lang="it-IT" altLang="zh-CN" sz="2000" dirty="0">
                <a:solidFill>
                  <a:srgbClr val="4C6062"/>
                </a:solidFill>
                <a:latin typeface="微软雅黑" panose="020B0503020204020204" pitchFamily="34" charset="-122"/>
                <a:ea typeface="微软雅黑" panose="020B0503020204020204" pitchFamily="34" charset="-122"/>
              </a:rPr>
              <a:t>IP</a:t>
            </a:r>
            <a:r>
              <a:rPr lang="zh-CN" altLang="it-IT" sz="2000" dirty="0">
                <a:solidFill>
                  <a:srgbClr val="4C6062"/>
                </a:solidFill>
                <a:latin typeface="微软雅黑" panose="020B0503020204020204" pitchFamily="34" charset="-122"/>
                <a:ea typeface="微软雅黑" panose="020B0503020204020204" pitchFamily="34" charset="-122"/>
              </a:rPr>
              <a:t>地址即可，所有的虚拟主机共享同一个</a:t>
            </a:r>
            <a:r>
              <a:rPr lang="it-IT" altLang="zh-CN" sz="2000" dirty="0">
                <a:solidFill>
                  <a:srgbClr val="4C6062"/>
                </a:solidFill>
                <a:latin typeface="微软雅黑" panose="020B0503020204020204" pitchFamily="34" charset="-122"/>
                <a:ea typeface="微软雅黑" panose="020B0503020204020204" pitchFamily="34" charset="-122"/>
              </a:rPr>
              <a:t>IP</a:t>
            </a:r>
            <a:r>
              <a:rPr lang="zh-CN" altLang="it-IT" sz="2000" dirty="0">
                <a:solidFill>
                  <a:srgbClr val="4C6062"/>
                </a:solidFill>
                <a:latin typeface="微软雅黑" panose="020B0503020204020204" pitchFamily="34" charset="-122"/>
                <a:ea typeface="微软雅黑" panose="020B0503020204020204" pitchFamily="34" charset="-122"/>
              </a:rPr>
              <a:t>，各虚拟主机之间通过域名进行区分。</a:t>
            </a:r>
            <a:endParaRPr lang="zh-CN" altLang="it-IT"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it-IT" sz="2000" dirty="0">
                <a:solidFill>
                  <a:srgbClr val="4C6062"/>
                </a:solidFill>
                <a:latin typeface="微软雅黑" panose="020B0503020204020204" pitchFamily="34" charset="-122"/>
                <a:ea typeface="微软雅黑" panose="020B0503020204020204" pitchFamily="34" charset="-122"/>
              </a:rPr>
              <a:t>要建立基于域名的虚拟主机，</a:t>
            </a:r>
            <a:r>
              <a:rPr lang="it-IT" altLang="zh-CN" sz="2000" dirty="0">
                <a:solidFill>
                  <a:srgbClr val="4C6062"/>
                </a:solidFill>
                <a:latin typeface="微软雅黑" panose="020B0503020204020204" pitchFamily="34" charset="-122"/>
                <a:ea typeface="微软雅黑" panose="020B0503020204020204" pitchFamily="34" charset="-122"/>
              </a:rPr>
              <a:t>DNS</a:t>
            </a:r>
            <a:r>
              <a:rPr lang="zh-CN" altLang="it-IT" sz="2000" dirty="0">
                <a:solidFill>
                  <a:srgbClr val="4C6062"/>
                </a:solidFill>
                <a:latin typeface="微软雅黑" panose="020B0503020204020204" pitchFamily="34" charset="-122"/>
                <a:ea typeface="微软雅黑" panose="020B0503020204020204" pitchFamily="34" charset="-122"/>
              </a:rPr>
              <a:t>服务器中应建立多个主机资源记录，使它们解析到同一个</a:t>
            </a:r>
            <a:r>
              <a:rPr lang="it-IT" altLang="zh-CN" sz="2000" dirty="0">
                <a:solidFill>
                  <a:srgbClr val="4C6062"/>
                </a:solidFill>
                <a:latin typeface="微软雅黑" panose="020B0503020204020204" pitchFamily="34" charset="-122"/>
                <a:ea typeface="微软雅黑" panose="020B0503020204020204" pitchFamily="34" charset="-122"/>
              </a:rPr>
              <a:t>IP</a:t>
            </a:r>
            <a:r>
              <a:rPr lang="zh-CN" altLang="it-IT" sz="2000" dirty="0">
                <a:solidFill>
                  <a:srgbClr val="4C6062"/>
                </a:solidFill>
                <a:latin typeface="微软雅黑" panose="020B0503020204020204" pitchFamily="34" charset="-122"/>
                <a:ea typeface="微软雅黑" panose="020B0503020204020204" pitchFamily="34" charset="-122"/>
              </a:rPr>
              <a:t>地址。例如：</a:t>
            </a:r>
            <a:endParaRPr lang="zh-CN" altLang="it-IT"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it-IT" altLang="zh-CN" sz="2000" dirty="0">
                <a:solidFill>
                  <a:srgbClr val="4C6062"/>
                </a:solidFill>
                <a:latin typeface="微软雅黑" panose="020B0503020204020204" pitchFamily="34" charset="-122"/>
                <a:ea typeface="微软雅黑" panose="020B0503020204020204" pitchFamily="34" charset="-122"/>
              </a:rPr>
              <a:t>www.smile90.cn.   	IN    A    192.168.10.1</a:t>
            </a:r>
            <a:endParaRPr lang="it-IT"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it-IT" altLang="zh-CN" sz="2000" dirty="0">
                <a:solidFill>
                  <a:srgbClr val="4C6062"/>
                </a:solidFill>
                <a:latin typeface="微软雅黑" panose="020B0503020204020204" pitchFamily="34" charset="-122"/>
                <a:ea typeface="微软雅黑" panose="020B0503020204020204" pitchFamily="34" charset="-122"/>
              </a:rPr>
              <a:t>www.long90.cn.    	IN    A    192.168.10.1</a:t>
            </a:r>
            <a:endParaRPr lang="it-IT" altLang="zh-CN"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endParaRPr lang="en-US" altLang="zh-CN" sz="14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917575" y="3704115"/>
            <a:ext cx="10128776" cy="868679"/>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7  </a:t>
            </a:r>
            <a:r>
              <a:rPr lang="zh-CN" altLang="en-US" dirty="0"/>
              <a:t>配置基于域名的虚拟主机</a:t>
            </a:r>
            <a:endParaRPr lang="zh-CN" altLang="en-US" dirty="0"/>
          </a:p>
        </p:txBody>
      </p:sp>
      <p:sp>
        <p:nvSpPr>
          <p:cNvPr id="2" name="文本框 1"/>
          <p:cNvSpPr txBox="1"/>
          <p:nvPr/>
        </p:nvSpPr>
        <p:spPr>
          <a:xfrm>
            <a:off x="984793" y="1471587"/>
            <a:ext cx="9888772" cy="4861560"/>
          </a:xfrm>
          <a:prstGeom prst="rect">
            <a:avLst/>
          </a:prstGeom>
          <a:noFill/>
        </p:spPr>
        <p:txBody>
          <a:bodyPr wrap="square" rtlCol="0" anchor="t">
            <a:spAutoFit/>
          </a:bodyPr>
          <a:lstStyle/>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a:t>
            </a:r>
            <a:r>
              <a:rPr lang="zh-CN" altLang="en-US" sz="2000" dirty="0">
                <a:solidFill>
                  <a:srgbClr val="4C6062"/>
                </a:solidFill>
                <a:latin typeface="微软雅黑" panose="020B0503020204020204" pitchFamily="34" charset="-122"/>
                <a:ea typeface="微软雅黑" panose="020B0503020204020204" pitchFamily="34" charset="-122"/>
              </a:rPr>
              <a:t>例11-</a:t>
            </a:r>
            <a:r>
              <a:rPr lang="en-US" altLang="zh-CN" sz="2000" dirty="0">
                <a:solidFill>
                  <a:srgbClr val="4C6062"/>
                </a:solidFill>
                <a:latin typeface="微软雅黑" panose="020B0503020204020204" pitchFamily="34" charset="-122"/>
                <a:ea typeface="微软雅黑" panose="020B0503020204020204" pitchFamily="34" charset="-122"/>
              </a:rPr>
              <a:t>5】</a:t>
            </a:r>
            <a:r>
              <a:rPr lang="zh-CN" altLang="en-US" sz="2000" dirty="0">
                <a:solidFill>
                  <a:srgbClr val="4C6062"/>
                </a:solidFill>
                <a:latin typeface="微软雅黑" panose="020B0503020204020204" pitchFamily="34" charset="-122"/>
                <a:ea typeface="微软雅黑" panose="020B0503020204020204" pitchFamily="34" charset="-122"/>
              </a:rPr>
              <a:t>假设</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服务器的</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地址为</a:t>
            </a:r>
            <a:r>
              <a:rPr lang="en-US" altLang="zh-CN" sz="2000" dirty="0">
                <a:solidFill>
                  <a:srgbClr val="4C6062"/>
                </a:solidFill>
                <a:latin typeface="微软雅黑" panose="020B0503020204020204" pitchFamily="34" charset="-122"/>
                <a:ea typeface="微软雅黑" panose="020B0503020204020204" pitchFamily="34" charset="-122"/>
              </a:rPr>
              <a:t>192.168.10.1</a:t>
            </a:r>
            <a:r>
              <a:rPr lang="zh-CN" altLang="en-US" sz="2000" dirty="0">
                <a:solidFill>
                  <a:srgbClr val="4C6062"/>
                </a:solidFill>
                <a:latin typeface="微软雅黑" panose="020B0503020204020204" pitchFamily="34" charset="-122"/>
                <a:ea typeface="微软雅黑" panose="020B0503020204020204" pitchFamily="34" charset="-122"/>
              </a:rPr>
              <a:t>。在本地</a:t>
            </a:r>
            <a:r>
              <a:rPr lang="en-US" altLang="zh-CN" sz="2000" dirty="0">
                <a:solidFill>
                  <a:srgbClr val="4C6062"/>
                </a:solidFill>
                <a:latin typeface="微软雅黑" panose="020B0503020204020204" pitchFamily="34" charset="-122"/>
                <a:ea typeface="微软雅黑" panose="020B0503020204020204" pitchFamily="34" charset="-122"/>
              </a:rPr>
              <a:t>DNS</a:t>
            </a:r>
            <a:r>
              <a:rPr lang="zh-CN" altLang="en-US" sz="2000" dirty="0">
                <a:solidFill>
                  <a:srgbClr val="4C6062"/>
                </a:solidFill>
                <a:latin typeface="微软雅黑" panose="020B0503020204020204" pitchFamily="34" charset="-122"/>
                <a:ea typeface="微软雅黑" panose="020B0503020204020204" pitchFamily="34" charset="-122"/>
              </a:rPr>
              <a:t>服务器中，该</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地址对应的域名分别为</a:t>
            </a:r>
            <a:r>
              <a:rPr lang="en-US" altLang="zh-CN" sz="2000" dirty="0">
                <a:solidFill>
                  <a:srgbClr val="4C6062"/>
                </a:solidFill>
                <a:latin typeface="微软雅黑" panose="020B0503020204020204" pitchFamily="34" charset="-122"/>
                <a:ea typeface="微软雅黑" panose="020B0503020204020204" pitchFamily="34" charset="-122"/>
              </a:rPr>
              <a:t>www1.long90.cn</a:t>
            </a:r>
            <a:r>
              <a:rPr lang="zh-CN" altLang="en-US" sz="2000" dirty="0">
                <a:solidFill>
                  <a:srgbClr val="4C6062"/>
                </a:solidFill>
                <a:latin typeface="微软雅黑" panose="020B0503020204020204" pitchFamily="34" charset="-122"/>
                <a:ea typeface="微软雅黑" panose="020B0503020204020204" pitchFamily="34" charset="-122"/>
              </a:rPr>
              <a:t>和</a:t>
            </a:r>
            <a:r>
              <a:rPr lang="en-US" altLang="zh-CN" sz="2000" dirty="0">
                <a:solidFill>
                  <a:srgbClr val="4C6062"/>
                </a:solidFill>
                <a:latin typeface="微软雅黑" panose="020B0503020204020204" pitchFamily="34" charset="-122"/>
                <a:ea typeface="微软雅黑" panose="020B0503020204020204" pitchFamily="34" charset="-122"/>
              </a:rPr>
              <a:t>www2.long90.cn</a:t>
            </a:r>
            <a:r>
              <a:rPr lang="zh-CN" altLang="en-US" sz="2000" dirty="0">
                <a:solidFill>
                  <a:srgbClr val="4C6062"/>
                </a:solidFill>
                <a:latin typeface="微软雅黑" panose="020B0503020204020204" pitchFamily="34" charset="-122"/>
                <a:ea typeface="微软雅黑" panose="020B0503020204020204" pitchFamily="34" charset="-122"/>
              </a:rPr>
              <a:t>。现需要创建基于域名的虚拟主机，要求不同的虚拟主机对应的主目录不同，默认文档的内容也不同。配置步骤如下。</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zh-CN" altLang="en-US" sz="1400" dirty="0">
                <a:solidFill>
                  <a:srgbClr val="4C6062"/>
                </a:solidFill>
                <a:latin typeface="微软雅黑" panose="020B0503020204020204" pitchFamily="34" charset="-122"/>
                <a:ea typeface="微软雅黑" panose="020B0503020204020204" pitchFamily="34" charset="-122"/>
              </a:rPr>
              <a:t>（</a:t>
            </a:r>
            <a:r>
              <a:rPr lang="en-US" altLang="zh-CN" sz="1400" dirty="0">
                <a:solidFill>
                  <a:srgbClr val="4C6062"/>
                </a:solidFill>
                <a:latin typeface="微软雅黑" panose="020B0503020204020204" pitchFamily="34" charset="-122"/>
                <a:ea typeface="微软雅黑" panose="020B0503020204020204" pitchFamily="34" charset="-122"/>
              </a:rPr>
              <a:t>1</a:t>
            </a:r>
            <a:r>
              <a:rPr lang="zh-CN" altLang="en-US" sz="1400" dirty="0">
                <a:solidFill>
                  <a:srgbClr val="4C6062"/>
                </a:solidFill>
                <a:latin typeface="微软雅黑" panose="020B0503020204020204" pitchFamily="34" charset="-122"/>
                <a:ea typeface="微软雅黑" panose="020B0503020204020204" pitchFamily="34" charset="-122"/>
              </a:rPr>
              <a:t>）分别创建</a:t>
            </a:r>
            <a:r>
              <a:rPr lang="en-US" altLang="zh-CN" sz="1400" dirty="0">
                <a:solidFill>
                  <a:srgbClr val="4C6062"/>
                </a:solidFill>
                <a:latin typeface="微软雅黑" panose="020B0503020204020204" pitchFamily="34" charset="-122"/>
                <a:ea typeface="微软雅黑" panose="020B0503020204020204" pitchFamily="34" charset="-122"/>
              </a:rPr>
              <a:t>/var/www/smile</a:t>
            </a:r>
            <a:r>
              <a:rPr lang="zh-CN" altLang="en-US" sz="1400" dirty="0">
                <a:solidFill>
                  <a:srgbClr val="4C6062"/>
                </a:solidFill>
                <a:latin typeface="微软雅黑" panose="020B0503020204020204" pitchFamily="34" charset="-122"/>
                <a:ea typeface="微软雅黑" panose="020B0503020204020204" pitchFamily="34" charset="-122"/>
              </a:rPr>
              <a:t>和</a:t>
            </a:r>
            <a:r>
              <a:rPr lang="en-US" altLang="zh-CN" sz="1400" dirty="0">
                <a:solidFill>
                  <a:srgbClr val="4C6062"/>
                </a:solidFill>
                <a:latin typeface="微软雅黑" panose="020B0503020204020204" pitchFamily="34" charset="-122"/>
                <a:ea typeface="微软雅黑" panose="020B0503020204020204" pitchFamily="34" charset="-122"/>
              </a:rPr>
              <a:t>/var/www/long</a:t>
            </a:r>
            <a:r>
              <a:rPr lang="zh-CN" altLang="en-US" sz="1400" dirty="0">
                <a:solidFill>
                  <a:srgbClr val="4C6062"/>
                </a:solidFill>
                <a:latin typeface="微软雅黑" panose="020B0503020204020204" pitchFamily="34" charset="-122"/>
                <a:ea typeface="微软雅黑" panose="020B0503020204020204" pitchFamily="34" charset="-122"/>
              </a:rPr>
              <a:t>两个主目录和默认文件。</a:t>
            </a:r>
            <a:endParaRPr lang="zh-CN" altLang="en-US"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a:t>
            </a:r>
            <a:r>
              <a:rPr lang="en-US" altLang="zh-CN" sz="1400" dirty="0" err="1">
                <a:solidFill>
                  <a:srgbClr val="4C6062"/>
                </a:solidFill>
                <a:latin typeface="微软雅黑" panose="020B0503020204020204" pitchFamily="34" charset="-122"/>
                <a:ea typeface="微软雅黑" panose="020B0503020204020204" pitchFamily="34" charset="-122"/>
              </a:rPr>
              <a:t>mkdir</a:t>
            </a:r>
            <a:r>
              <a:rPr lang="en-US" altLang="zh-CN" sz="1400" dirty="0">
                <a:solidFill>
                  <a:srgbClr val="4C6062"/>
                </a:solidFill>
                <a:latin typeface="微软雅黑" panose="020B0503020204020204" pitchFamily="34" charset="-122"/>
                <a:ea typeface="微软雅黑" panose="020B0503020204020204" pitchFamily="34" charset="-122"/>
              </a:rPr>
              <a:t>   /var/www/www1   /var/www/www2</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echo "www1.long90.cn's web."&gt;/var/www/www1/index.html</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[root@Server01 ~]# echo "www2.long90.cn's web."&gt;/var/www/www2/index.html</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zh-CN" altLang="en-US" sz="1400" dirty="0">
                <a:solidFill>
                  <a:srgbClr val="4C6062"/>
                </a:solidFill>
                <a:latin typeface="微软雅黑" panose="020B0503020204020204" pitchFamily="34" charset="-122"/>
                <a:ea typeface="微软雅黑" panose="020B0503020204020204" pitchFamily="34" charset="-122"/>
              </a:rPr>
              <a:t>（</a:t>
            </a:r>
            <a:r>
              <a:rPr lang="en-US" altLang="zh-CN" sz="1400" dirty="0">
                <a:solidFill>
                  <a:srgbClr val="4C6062"/>
                </a:solidFill>
                <a:latin typeface="微软雅黑" panose="020B0503020204020204" pitchFamily="34" charset="-122"/>
                <a:ea typeface="微软雅黑" panose="020B0503020204020204" pitchFamily="34" charset="-122"/>
              </a:rPr>
              <a:t>2</a:t>
            </a:r>
            <a:r>
              <a:rPr lang="zh-CN" altLang="en-US" sz="1400" dirty="0">
                <a:solidFill>
                  <a:srgbClr val="4C6062"/>
                </a:solidFill>
                <a:latin typeface="微软雅黑" panose="020B0503020204020204" pitchFamily="34" charset="-122"/>
                <a:ea typeface="微软雅黑" panose="020B0503020204020204" pitchFamily="34" charset="-122"/>
              </a:rPr>
              <a:t>）修改</a:t>
            </a:r>
            <a:r>
              <a:rPr lang="en-US" altLang="zh-CN" sz="1400" dirty="0" err="1">
                <a:solidFill>
                  <a:srgbClr val="4C6062"/>
                </a:solidFill>
                <a:latin typeface="微软雅黑" panose="020B0503020204020204" pitchFamily="34" charset="-122"/>
                <a:ea typeface="微软雅黑" panose="020B0503020204020204" pitchFamily="34" charset="-122"/>
              </a:rPr>
              <a:t>httpd.conf</a:t>
            </a:r>
            <a:r>
              <a:rPr lang="zh-CN" altLang="en-US" sz="1400" dirty="0">
                <a:solidFill>
                  <a:srgbClr val="4C6062"/>
                </a:solidFill>
                <a:latin typeface="微软雅黑" panose="020B0503020204020204" pitchFamily="34" charset="-122"/>
                <a:ea typeface="微软雅黑" panose="020B0503020204020204" pitchFamily="34" charset="-122"/>
              </a:rPr>
              <a:t>文件。添加目录权限内容如下。</a:t>
            </a:r>
            <a:endParaRPr lang="zh-CN" altLang="en-US"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&lt;Directory "/var/www"&gt;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a:t>
            </a:r>
            <a:r>
              <a:rPr lang="en-US" altLang="zh-CN" sz="1400" dirty="0" err="1">
                <a:solidFill>
                  <a:srgbClr val="4C6062"/>
                </a:solidFill>
                <a:latin typeface="微软雅黑" panose="020B0503020204020204" pitchFamily="34" charset="-122"/>
                <a:ea typeface="微软雅黑" panose="020B0503020204020204" pitchFamily="34" charset="-122"/>
              </a:rPr>
              <a:t>AllowOverride</a:t>
            </a:r>
            <a:r>
              <a:rPr lang="en-US" altLang="zh-CN" sz="1400" dirty="0">
                <a:solidFill>
                  <a:srgbClr val="4C6062"/>
                </a:solidFill>
                <a:latin typeface="微软雅黑" panose="020B0503020204020204" pitchFamily="34" charset="-122"/>
                <a:ea typeface="微软雅黑" panose="020B0503020204020204" pitchFamily="34" charset="-122"/>
              </a:rPr>
              <a:t> None</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Require all granted</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&lt;/Directory&gt;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endParaRPr lang="en-US" altLang="zh-CN" sz="14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7" name="图片 6"/>
          <p:cNvPicPr>
            <a:picLocks noChangeAspect="1"/>
          </p:cNvPicPr>
          <p:nvPr/>
        </p:nvPicPr>
        <p:blipFill>
          <a:blip r:embed="rId1"/>
          <a:stretch>
            <a:fillRect/>
          </a:stretch>
        </p:blipFill>
        <p:spPr>
          <a:xfrm>
            <a:off x="917575" y="4847115"/>
            <a:ext cx="10128776" cy="1249679"/>
          </a:xfrm>
          <a:prstGeom prst="rect">
            <a:avLst/>
          </a:prstGeom>
        </p:spPr>
      </p:pic>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917575" y="2439194"/>
            <a:ext cx="10128776" cy="2590799"/>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7  </a:t>
            </a:r>
            <a:r>
              <a:rPr lang="zh-CN" altLang="en-US" dirty="0"/>
              <a:t>配置基于域名的虚拟主机</a:t>
            </a:r>
            <a:endParaRPr lang="zh-CN" altLang="en-US" dirty="0"/>
          </a:p>
        </p:txBody>
      </p:sp>
      <p:sp>
        <p:nvSpPr>
          <p:cNvPr id="2" name="文本框 1"/>
          <p:cNvSpPr txBox="1"/>
          <p:nvPr/>
        </p:nvSpPr>
        <p:spPr>
          <a:xfrm>
            <a:off x="984793" y="1471587"/>
            <a:ext cx="9888772" cy="5401479"/>
          </a:xfrm>
          <a:prstGeom prst="rect">
            <a:avLst/>
          </a:prstGeom>
          <a:noFill/>
        </p:spPr>
        <p:txBody>
          <a:bodyPr wrap="square" rtlCol="0" anchor="t">
            <a:spAutoFit/>
          </a:bodyPr>
          <a:lstStyle/>
          <a:p>
            <a:pPr indent="457200">
              <a:lnSpc>
                <a:spcPct val="150000"/>
              </a:lnSpc>
              <a:spcBef>
                <a:spcPts val="360"/>
              </a:spcBef>
              <a:spcAft>
                <a:spcPts val="240"/>
              </a:spcAft>
            </a:pPr>
            <a:r>
              <a:rPr lang="zh-CN" altLang="nl-NL" sz="2000" dirty="0">
                <a:solidFill>
                  <a:srgbClr val="4C6062"/>
                </a:solidFill>
                <a:latin typeface="微软雅黑" panose="020B0503020204020204" pitchFamily="34" charset="-122"/>
                <a:ea typeface="微软雅黑" panose="020B0503020204020204" pitchFamily="34" charset="-122"/>
              </a:rPr>
              <a:t>（</a:t>
            </a:r>
            <a:r>
              <a:rPr lang="nl-NL" altLang="zh-CN" sz="2000" dirty="0">
                <a:solidFill>
                  <a:srgbClr val="4C6062"/>
                </a:solidFill>
                <a:latin typeface="微软雅黑" panose="020B0503020204020204" pitchFamily="34" charset="-122"/>
                <a:ea typeface="微软雅黑" panose="020B0503020204020204" pitchFamily="34" charset="-122"/>
              </a:rPr>
              <a:t>3</a:t>
            </a:r>
            <a:r>
              <a:rPr lang="zh-CN" altLang="nl-NL" sz="2000" dirty="0">
                <a:solidFill>
                  <a:srgbClr val="4C6062"/>
                </a:solidFill>
                <a:latin typeface="微软雅黑" panose="020B0503020204020204" pitchFamily="34" charset="-122"/>
                <a:ea typeface="微软雅黑" panose="020B0503020204020204" pitchFamily="34" charset="-122"/>
              </a:rPr>
              <a:t>）修改</a:t>
            </a:r>
            <a:r>
              <a:rPr lang="nl-NL" altLang="zh-CN" sz="2000" dirty="0">
                <a:solidFill>
                  <a:srgbClr val="4C6062"/>
                </a:solidFill>
                <a:latin typeface="微软雅黑" panose="020B0503020204020204" pitchFamily="34" charset="-122"/>
                <a:ea typeface="微软雅黑" panose="020B0503020204020204" pitchFamily="34" charset="-122"/>
              </a:rPr>
              <a:t>/etc/httpd/conf.d/vhost.conf</a:t>
            </a:r>
            <a:r>
              <a:rPr lang="zh-CN" altLang="nl-NL" sz="2000" dirty="0">
                <a:solidFill>
                  <a:srgbClr val="4C6062"/>
                </a:solidFill>
                <a:latin typeface="微软雅黑" panose="020B0503020204020204" pitchFamily="34" charset="-122"/>
                <a:ea typeface="微软雅黑" panose="020B0503020204020204" pitchFamily="34" charset="-122"/>
              </a:rPr>
              <a:t>文件。该文件的内容如下（原来内容清空）。</a:t>
            </a:r>
            <a:endParaRPr lang="zh-CN" altLang="nl-NL"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nl-NL" altLang="zh-CN" sz="1400" dirty="0">
                <a:solidFill>
                  <a:srgbClr val="4C6062"/>
                </a:solidFill>
                <a:latin typeface="微软雅黑" panose="020B0503020204020204" pitchFamily="34" charset="-122"/>
                <a:ea typeface="微软雅黑" panose="020B0503020204020204" pitchFamily="34" charset="-122"/>
              </a:rPr>
              <a:t>&lt;Virtualhost 192.168.10.1&gt;</a:t>
            </a:r>
            <a:endParaRPr lang="nl-NL"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nl-NL" altLang="zh-CN" sz="1400" dirty="0">
                <a:solidFill>
                  <a:srgbClr val="4C6062"/>
                </a:solidFill>
                <a:latin typeface="微软雅黑" panose="020B0503020204020204" pitchFamily="34" charset="-122"/>
                <a:ea typeface="微软雅黑" panose="020B0503020204020204" pitchFamily="34" charset="-122"/>
              </a:rPr>
              <a:t>	DocumentRoot  /var/www/www1</a:t>
            </a:r>
            <a:endParaRPr lang="nl-NL"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nl-NL" altLang="zh-CN" sz="1400" dirty="0">
                <a:solidFill>
                  <a:srgbClr val="4C6062"/>
                </a:solidFill>
                <a:latin typeface="微软雅黑" panose="020B0503020204020204" pitchFamily="34" charset="-122"/>
                <a:ea typeface="微软雅黑" panose="020B0503020204020204" pitchFamily="34" charset="-122"/>
              </a:rPr>
              <a:t>	ServerName  www1.long90.cn</a:t>
            </a:r>
            <a:endParaRPr lang="nl-NL"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nl-NL" altLang="zh-CN" sz="1400" dirty="0">
                <a:solidFill>
                  <a:srgbClr val="4C6062"/>
                </a:solidFill>
                <a:latin typeface="微软雅黑" panose="020B0503020204020204" pitchFamily="34" charset="-122"/>
                <a:ea typeface="微软雅黑" panose="020B0503020204020204" pitchFamily="34" charset="-122"/>
              </a:rPr>
              <a:t>&lt;/Virtualhost&gt;</a:t>
            </a:r>
            <a:endParaRPr lang="nl-NL"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endParaRPr lang="nl-NL"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nl-NL" altLang="zh-CN" sz="1400" dirty="0">
                <a:solidFill>
                  <a:srgbClr val="4C6062"/>
                </a:solidFill>
                <a:latin typeface="微软雅黑" panose="020B0503020204020204" pitchFamily="34" charset="-122"/>
                <a:ea typeface="微软雅黑" panose="020B0503020204020204" pitchFamily="34" charset="-122"/>
              </a:rPr>
              <a:t>&lt;Virtualhost 192.168.10.1&gt;</a:t>
            </a:r>
            <a:endParaRPr lang="nl-NL"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nl-NL" altLang="zh-CN" sz="1400" dirty="0">
                <a:solidFill>
                  <a:srgbClr val="4C6062"/>
                </a:solidFill>
                <a:latin typeface="微软雅黑" panose="020B0503020204020204" pitchFamily="34" charset="-122"/>
                <a:ea typeface="微软雅黑" panose="020B0503020204020204" pitchFamily="34" charset="-122"/>
              </a:rPr>
              <a:t>	DocumentRoot /var/www/www2 </a:t>
            </a:r>
            <a:endParaRPr lang="nl-NL"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nl-NL" altLang="zh-CN" sz="1400" dirty="0">
                <a:solidFill>
                  <a:srgbClr val="4C6062"/>
                </a:solidFill>
                <a:latin typeface="微软雅黑" panose="020B0503020204020204" pitchFamily="34" charset="-122"/>
                <a:ea typeface="微软雅黑" panose="020B0503020204020204" pitchFamily="34" charset="-122"/>
              </a:rPr>
              <a:t>	ServerName  www2.long90.cn</a:t>
            </a:r>
            <a:endParaRPr lang="nl-NL" altLang="zh-CN" sz="14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nl-NL" altLang="zh-CN" sz="1400" dirty="0">
                <a:solidFill>
                  <a:srgbClr val="4C6062"/>
                </a:solidFill>
                <a:latin typeface="微软雅黑" panose="020B0503020204020204" pitchFamily="34" charset="-122"/>
                <a:ea typeface="微软雅黑" panose="020B0503020204020204" pitchFamily="34" charset="-122"/>
              </a:rPr>
              <a:t>&lt;/Virtualhost&gt;</a:t>
            </a:r>
            <a:endParaRPr lang="nl-NL"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nl-NL" sz="2000" dirty="0">
                <a:solidFill>
                  <a:srgbClr val="4C6062"/>
                </a:solidFill>
                <a:latin typeface="微软雅黑" panose="020B0503020204020204" pitchFamily="34" charset="-122"/>
                <a:ea typeface="微软雅黑" panose="020B0503020204020204" pitchFamily="34" charset="-122"/>
              </a:rPr>
              <a:t>（</a:t>
            </a:r>
            <a:r>
              <a:rPr lang="nl-NL" altLang="zh-CN" sz="2000" dirty="0">
                <a:solidFill>
                  <a:srgbClr val="4C6062"/>
                </a:solidFill>
                <a:latin typeface="微软雅黑" panose="020B0503020204020204" pitchFamily="34" charset="-122"/>
                <a:ea typeface="微软雅黑" panose="020B0503020204020204" pitchFamily="34" charset="-122"/>
              </a:rPr>
              <a:t>4</a:t>
            </a:r>
            <a:r>
              <a:rPr lang="zh-CN" altLang="nl-NL" sz="2000" dirty="0">
                <a:solidFill>
                  <a:srgbClr val="4C6062"/>
                </a:solidFill>
                <a:latin typeface="微软雅黑" panose="020B0503020204020204" pitchFamily="34" charset="-122"/>
                <a:ea typeface="微软雅黑" panose="020B0503020204020204" pitchFamily="34" charset="-122"/>
              </a:rPr>
              <a:t>）</a:t>
            </a:r>
            <a:r>
              <a:rPr lang="nl-NL" altLang="zh-CN" sz="2000" dirty="0">
                <a:solidFill>
                  <a:srgbClr val="4C6062"/>
                </a:solidFill>
                <a:latin typeface="微软雅黑" panose="020B0503020204020204" pitchFamily="34" charset="-122"/>
                <a:ea typeface="微软雅黑" panose="020B0503020204020204" pitchFamily="34" charset="-122"/>
              </a:rPr>
              <a:t>SELnux</a:t>
            </a:r>
            <a:r>
              <a:rPr lang="zh-CN" altLang="nl-NL" sz="2000" dirty="0">
                <a:solidFill>
                  <a:srgbClr val="4C6062"/>
                </a:solidFill>
                <a:latin typeface="微软雅黑" panose="020B0503020204020204" pitchFamily="34" charset="-122"/>
                <a:ea typeface="微软雅黑" panose="020B0503020204020204" pitchFamily="34" charset="-122"/>
              </a:rPr>
              <a:t>设置为允许，让防火墙放行</a:t>
            </a:r>
            <a:r>
              <a:rPr lang="nl-NL" altLang="zh-CN" sz="2000" dirty="0">
                <a:solidFill>
                  <a:srgbClr val="4C6062"/>
                </a:solidFill>
                <a:latin typeface="微软雅黑" panose="020B0503020204020204" pitchFamily="34" charset="-122"/>
                <a:ea typeface="微软雅黑" panose="020B0503020204020204" pitchFamily="34" charset="-122"/>
              </a:rPr>
              <a:t>httpd</a:t>
            </a:r>
            <a:r>
              <a:rPr lang="zh-CN" altLang="nl-NL" sz="2000" dirty="0">
                <a:solidFill>
                  <a:srgbClr val="4C6062"/>
                </a:solidFill>
                <a:latin typeface="微软雅黑" panose="020B0503020204020204" pitchFamily="34" charset="-122"/>
                <a:ea typeface="微软雅黑" panose="020B0503020204020204" pitchFamily="34" charset="-122"/>
              </a:rPr>
              <a:t>服务，重启</a:t>
            </a:r>
            <a:r>
              <a:rPr lang="nl-NL" altLang="zh-CN" sz="2000" dirty="0">
                <a:solidFill>
                  <a:srgbClr val="4C6062"/>
                </a:solidFill>
                <a:latin typeface="微软雅黑" panose="020B0503020204020204" pitchFamily="34" charset="-122"/>
                <a:ea typeface="微软雅黑" panose="020B0503020204020204" pitchFamily="34" charset="-122"/>
              </a:rPr>
              <a:t>httpd</a:t>
            </a:r>
            <a:r>
              <a:rPr lang="zh-CN" altLang="nl-NL" sz="2000" dirty="0">
                <a:solidFill>
                  <a:srgbClr val="4C6062"/>
                </a:solidFill>
                <a:latin typeface="微软雅黑" panose="020B0503020204020204" pitchFamily="34" charset="-122"/>
                <a:ea typeface="微软雅黑" panose="020B0503020204020204" pitchFamily="34" charset="-122"/>
              </a:rPr>
              <a:t>服务。在客户端</a:t>
            </a:r>
            <a:r>
              <a:rPr lang="nl-NL" altLang="zh-CN" sz="2000" dirty="0">
                <a:solidFill>
                  <a:srgbClr val="4C6062"/>
                </a:solidFill>
                <a:latin typeface="微软雅黑" panose="020B0503020204020204" pitchFamily="34" charset="-122"/>
                <a:ea typeface="微软雅黑" panose="020B0503020204020204" pitchFamily="34" charset="-122"/>
              </a:rPr>
              <a:t>Client1</a:t>
            </a:r>
            <a:r>
              <a:rPr lang="zh-CN" altLang="nl-NL" sz="2000" dirty="0">
                <a:solidFill>
                  <a:srgbClr val="4C6062"/>
                </a:solidFill>
                <a:latin typeface="微软雅黑" panose="020B0503020204020204" pitchFamily="34" charset="-122"/>
                <a:ea typeface="微软雅黑" panose="020B0503020204020204" pitchFamily="34" charset="-122"/>
              </a:rPr>
              <a:t>上测试。要确保</a:t>
            </a:r>
            <a:r>
              <a:rPr lang="nl-NL" altLang="zh-CN" sz="2000" dirty="0">
                <a:solidFill>
                  <a:srgbClr val="4C6062"/>
                </a:solidFill>
                <a:latin typeface="微软雅黑" panose="020B0503020204020204" pitchFamily="34" charset="-122"/>
                <a:ea typeface="微软雅黑" panose="020B0503020204020204" pitchFamily="34" charset="-122"/>
              </a:rPr>
              <a:t>DNS</a:t>
            </a:r>
            <a:r>
              <a:rPr lang="zh-CN" altLang="nl-NL" sz="2000" dirty="0">
                <a:solidFill>
                  <a:srgbClr val="4C6062"/>
                </a:solidFill>
                <a:latin typeface="微软雅黑" panose="020B0503020204020204" pitchFamily="34" charset="-122"/>
                <a:ea typeface="微软雅黑" panose="020B0503020204020204" pitchFamily="34" charset="-122"/>
              </a:rPr>
              <a:t>服务器解析正确、确保给</a:t>
            </a:r>
            <a:r>
              <a:rPr lang="nl-NL" altLang="zh-CN" sz="2000" dirty="0">
                <a:solidFill>
                  <a:srgbClr val="4C6062"/>
                </a:solidFill>
                <a:latin typeface="微软雅黑" panose="020B0503020204020204" pitchFamily="34" charset="-122"/>
                <a:ea typeface="微软雅黑" panose="020B0503020204020204" pitchFamily="34" charset="-122"/>
              </a:rPr>
              <a:t>Client1</a:t>
            </a:r>
            <a:r>
              <a:rPr lang="zh-CN" altLang="nl-NL" sz="2000" dirty="0">
                <a:solidFill>
                  <a:srgbClr val="4C6062"/>
                </a:solidFill>
                <a:latin typeface="微软雅黑" panose="020B0503020204020204" pitchFamily="34" charset="-122"/>
                <a:ea typeface="微软雅黑" panose="020B0503020204020204" pitchFamily="34" charset="-122"/>
              </a:rPr>
              <a:t>设置正确的</a:t>
            </a:r>
            <a:r>
              <a:rPr lang="nl-NL" altLang="zh-CN" sz="2000" dirty="0">
                <a:solidFill>
                  <a:srgbClr val="4C6062"/>
                </a:solidFill>
                <a:latin typeface="微软雅黑" panose="020B0503020204020204" pitchFamily="34" charset="-122"/>
                <a:ea typeface="微软雅黑" panose="020B0503020204020204" pitchFamily="34" charset="-122"/>
              </a:rPr>
              <a:t>DNS</a:t>
            </a:r>
            <a:r>
              <a:rPr lang="zh-CN" altLang="nl-NL" sz="2000" dirty="0">
                <a:solidFill>
                  <a:srgbClr val="4C6062"/>
                </a:solidFill>
                <a:latin typeface="微软雅黑" panose="020B0503020204020204" pitchFamily="34" charset="-122"/>
                <a:ea typeface="微软雅黑" panose="020B0503020204020204" pitchFamily="34" charset="-122"/>
              </a:rPr>
              <a:t>服务器地址（</a:t>
            </a:r>
            <a:r>
              <a:rPr lang="nl-NL" altLang="zh-CN" sz="2000" dirty="0">
                <a:solidFill>
                  <a:srgbClr val="4C6062"/>
                </a:solidFill>
                <a:latin typeface="微软雅黑" panose="020B0503020204020204" pitchFamily="34" charset="-122"/>
                <a:ea typeface="微软雅黑" panose="020B0503020204020204" pitchFamily="34" charset="-122"/>
              </a:rPr>
              <a:t>etc/resolv.conf</a:t>
            </a:r>
            <a:r>
              <a:rPr lang="zh-CN" altLang="nl-NL" sz="2000" dirty="0">
                <a:solidFill>
                  <a:srgbClr val="4C6062"/>
                </a:solidFill>
                <a:latin typeface="微软雅黑" panose="020B0503020204020204" pitchFamily="34" charset="-122"/>
                <a:ea typeface="微软雅黑" panose="020B0503020204020204" pitchFamily="34" charset="-122"/>
              </a:rPr>
              <a:t>）。</a:t>
            </a:r>
            <a:endParaRPr lang="zh-CN" altLang="nl-NL"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endParaRPr lang="en-US" altLang="zh-CN" sz="14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8  </a:t>
            </a:r>
            <a:r>
              <a:rPr lang="zh-CN" altLang="en-US" dirty="0"/>
              <a:t>配置基于端口号的虚拟主机</a:t>
            </a:r>
            <a:endParaRPr lang="zh-CN" altLang="en-US" dirty="0"/>
          </a:p>
        </p:txBody>
      </p:sp>
      <p:sp>
        <p:nvSpPr>
          <p:cNvPr id="2" name="文本框 1"/>
          <p:cNvSpPr txBox="1"/>
          <p:nvPr/>
        </p:nvSpPr>
        <p:spPr>
          <a:xfrm>
            <a:off x="984793" y="1471587"/>
            <a:ext cx="9888772" cy="1422954"/>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基于端口号的虚拟主机的配置只需服务器有一个</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地址即可，所有的虚拟主机共享同一个</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，各虚拟主机之间通过不同的端口号进行区分。在设置基于端口号的虚拟主机的配置时，需要利用</a:t>
            </a:r>
            <a:r>
              <a:rPr lang="en-US" altLang="zh-CN" sz="2000" dirty="0">
                <a:solidFill>
                  <a:srgbClr val="4C6062"/>
                </a:solidFill>
                <a:latin typeface="微软雅黑" panose="020B0503020204020204" pitchFamily="34" charset="-122"/>
                <a:ea typeface="微软雅黑" panose="020B0503020204020204" pitchFamily="34" charset="-122"/>
              </a:rPr>
              <a:t>Listen</a:t>
            </a:r>
            <a:r>
              <a:rPr lang="zh-CN" altLang="en-US" sz="2000" dirty="0">
                <a:solidFill>
                  <a:srgbClr val="4C6062"/>
                </a:solidFill>
                <a:latin typeface="微软雅黑" panose="020B0503020204020204" pitchFamily="34" charset="-122"/>
                <a:ea typeface="微软雅黑" panose="020B0503020204020204" pitchFamily="34" charset="-122"/>
              </a:rPr>
              <a:t>语句设置所监听的端口。</a:t>
            </a:r>
            <a:endParaRPr lang="en-US" altLang="zh-CN" sz="14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flipV="1">
            <a:off x="917575" y="3505994"/>
            <a:ext cx="10128776" cy="1619182"/>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8  </a:t>
            </a:r>
            <a:r>
              <a:rPr lang="zh-CN" altLang="en-US" dirty="0"/>
              <a:t>配置基于端口号的虚拟主机</a:t>
            </a:r>
            <a:endParaRPr lang="zh-CN" altLang="en-US" dirty="0"/>
          </a:p>
        </p:txBody>
      </p:sp>
      <p:sp>
        <p:nvSpPr>
          <p:cNvPr id="2" name="文本框 1"/>
          <p:cNvSpPr txBox="1"/>
          <p:nvPr/>
        </p:nvSpPr>
        <p:spPr>
          <a:xfrm>
            <a:off x="984793" y="1471587"/>
            <a:ext cx="9888772" cy="3630930"/>
          </a:xfrm>
          <a:prstGeom prst="rect">
            <a:avLst/>
          </a:prstGeom>
          <a:noFill/>
        </p:spPr>
        <p:txBody>
          <a:bodyPr wrap="square" rtlCol="0" anchor="t">
            <a:spAutoFit/>
          </a:bodyPr>
          <a:lstStyle/>
          <a:p>
            <a:pPr indent="457200">
              <a:lnSpc>
                <a:spcPct val="150000"/>
              </a:lnSpc>
              <a:spcBef>
                <a:spcPts val="360"/>
              </a:spcBef>
              <a:spcAft>
                <a:spcPts val="240"/>
              </a:spcAft>
            </a:pPr>
            <a:r>
              <a:rPr lang="pt-BR" altLang="zh-CN" sz="2000" dirty="0">
                <a:solidFill>
                  <a:srgbClr val="4C6062"/>
                </a:solidFill>
                <a:latin typeface="微软雅黑" panose="020B0503020204020204" pitchFamily="34" charset="-122"/>
                <a:ea typeface="微软雅黑" panose="020B0503020204020204" pitchFamily="34" charset="-122"/>
              </a:rPr>
              <a:t>【</a:t>
            </a:r>
            <a:r>
              <a:rPr lang="zh-CN" altLang="pt-BR" sz="2000" dirty="0">
                <a:solidFill>
                  <a:srgbClr val="4C6062"/>
                </a:solidFill>
                <a:latin typeface="微软雅黑" panose="020B0503020204020204" pitchFamily="34" charset="-122"/>
                <a:ea typeface="微软雅黑" panose="020B0503020204020204" pitchFamily="34" charset="-122"/>
              </a:rPr>
              <a:t>例11-</a:t>
            </a:r>
            <a:r>
              <a:rPr lang="pt-BR" altLang="zh-CN" sz="2000" dirty="0">
                <a:solidFill>
                  <a:srgbClr val="4C6062"/>
                </a:solidFill>
                <a:latin typeface="微软雅黑" panose="020B0503020204020204" pitchFamily="34" charset="-122"/>
                <a:ea typeface="微软雅黑" panose="020B0503020204020204" pitchFamily="34" charset="-122"/>
              </a:rPr>
              <a:t>6】</a:t>
            </a:r>
            <a:r>
              <a:rPr lang="zh-CN" altLang="pt-BR" sz="2000" dirty="0">
                <a:solidFill>
                  <a:srgbClr val="4C6062"/>
                </a:solidFill>
                <a:latin typeface="微软雅黑" panose="020B0503020204020204" pitchFamily="34" charset="-122"/>
                <a:ea typeface="微软雅黑" panose="020B0503020204020204" pitchFamily="34" charset="-122"/>
              </a:rPr>
              <a:t>假设</a:t>
            </a:r>
            <a:r>
              <a:rPr lang="pt-BR" altLang="zh-CN" sz="2000" dirty="0">
                <a:solidFill>
                  <a:srgbClr val="4C6062"/>
                </a:solidFill>
                <a:latin typeface="微软雅黑" panose="020B0503020204020204" pitchFamily="34" charset="-122"/>
                <a:ea typeface="微软雅黑" panose="020B0503020204020204" pitchFamily="34" charset="-122"/>
              </a:rPr>
              <a:t>Apache</a:t>
            </a:r>
            <a:r>
              <a:rPr lang="zh-CN" altLang="pt-BR" sz="2000" dirty="0">
                <a:solidFill>
                  <a:srgbClr val="4C6062"/>
                </a:solidFill>
                <a:latin typeface="微软雅黑" panose="020B0503020204020204" pitchFamily="34" charset="-122"/>
                <a:ea typeface="微软雅黑" panose="020B0503020204020204" pitchFamily="34" charset="-122"/>
              </a:rPr>
              <a:t>服务器的</a:t>
            </a:r>
            <a:r>
              <a:rPr lang="pt-BR" altLang="zh-CN" sz="2000" dirty="0">
                <a:solidFill>
                  <a:srgbClr val="4C6062"/>
                </a:solidFill>
                <a:latin typeface="微软雅黑" panose="020B0503020204020204" pitchFamily="34" charset="-122"/>
                <a:ea typeface="微软雅黑" panose="020B0503020204020204" pitchFamily="34" charset="-122"/>
              </a:rPr>
              <a:t>IP</a:t>
            </a:r>
            <a:r>
              <a:rPr lang="zh-CN" altLang="pt-BR" sz="2000" dirty="0">
                <a:solidFill>
                  <a:srgbClr val="4C6062"/>
                </a:solidFill>
                <a:latin typeface="微软雅黑" panose="020B0503020204020204" pitchFamily="34" charset="-122"/>
                <a:ea typeface="微软雅黑" panose="020B0503020204020204" pitchFamily="34" charset="-122"/>
              </a:rPr>
              <a:t>地址为</a:t>
            </a:r>
            <a:r>
              <a:rPr lang="pt-BR" altLang="zh-CN" sz="2000" dirty="0">
                <a:solidFill>
                  <a:srgbClr val="4C6062"/>
                </a:solidFill>
                <a:latin typeface="微软雅黑" panose="020B0503020204020204" pitchFamily="34" charset="-122"/>
                <a:ea typeface="微软雅黑" panose="020B0503020204020204" pitchFamily="34" charset="-122"/>
              </a:rPr>
              <a:t>192.168.10.1</a:t>
            </a:r>
            <a:r>
              <a:rPr lang="zh-CN" altLang="pt-BR" sz="2000" dirty="0">
                <a:solidFill>
                  <a:srgbClr val="4C6062"/>
                </a:solidFill>
                <a:latin typeface="微软雅黑" panose="020B0503020204020204" pitchFamily="34" charset="-122"/>
                <a:ea typeface="微软雅黑" panose="020B0503020204020204" pitchFamily="34" charset="-122"/>
              </a:rPr>
              <a:t>。现需要创建基于</a:t>
            </a:r>
            <a:r>
              <a:rPr lang="pt-BR" altLang="zh-CN" sz="2000" dirty="0">
                <a:solidFill>
                  <a:srgbClr val="4C6062"/>
                </a:solidFill>
                <a:latin typeface="微软雅黑" panose="020B0503020204020204" pitchFamily="34" charset="-122"/>
                <a:ea typeface="微软雅黑" panose="020B0503020204020204" pitchFamily="34" charset="-122"/>
              </a:rPr>
              <a:t>8088</a:t>
            </a:r>
            <a:r>
              <a:rPr lang="zh-CN" altLang="pt-BR" sz="2000" dirty="0">
                <a:solidFill>
                  <a:srgbClr val="4C6062"/>
                </a:solidFill>
                <a:latin typeface="微软雅黑" panose="020B0503020204020204" pitchFamily="34" charset="-122"/>
                <a:ea typeface="微软雅黑" panose="020B0503020204020204" pitchFamily="34" charset="-122"/>
              </a:rPr>
              <a:t>和</a:t>
            </a:r>
            <a:r>
              <a:rPr lang="pt-BR" altLang="zh-CN" sz="2000" dirty="0">
                <a:solidFill>
                  <a:srgbClr val="4C6062"/>
                </a:solidFill>
                <a:latin typeface="微软雅黑" panose="020B0503020204020204" pitchFamily="34" charset="-122"/>
                <a:ea typeface="微软雅黑" panose="020B0503020204020204" pitchFamily="34" charset="-122"/>
              </a:rPr>
              <a:t>8089</a:t>
            </a:r>
            <a:r>
              <a:rPr lang="zh-CN" altLang="pt-BR" sz="2000" dirty="0">
                <a:solidFill>
                  <a:srgbClr val="4C6062"/>
                </a:solidFill>
                <a:latin typeface="微软雅黑" panose="020B0503020204020204" pitchFamily="34" charset="-122"/>
                <a:ea typeface="微软雅黑" panose="020B0503020204020204" pitchFamily="34" charset="-122"/>
              </a:rPr>
              <a:t>两个不同端口号的虚拟主机，要求不同的虚拟主机对应的主目录不同，默认文档的内容也不同，如何配置？配置步骤如下。</a:t>
            </a:r>
            <a:endParaRPr lang="zh-CN" altLang="pt-BR"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pt-BR" sz="2000" dirty="0">
                <a:solidFill>
                  <a:srgbClr val="4C6062"/>
                </a:solidFill>
                <a:latin typeface="微软雅黑" panose="020B0503020204020204" pitchFamily="34" charset="-122"/>
                <a:ea typeface="微软雅黑" panose="020B0503020204020204" pitchFamily="34" charset="-122"/>
              </a:rPr>
              <a:t>（</a:t>
            </a:r>
            <a:r>
              <a:rPr lang="pt-BR" altLang="zh-CN" sz="2000" dirty="0">
                <a:solidFill>
                  <a:srgbClr val="4C6062"/>
                </a:solidFill>
                <a:latin typeface="微软雅黑" panose="020B0503020204020204" pitchFamily="34" charset="-122"/>
                <a:ea typeface="微软雅黑" panose="020B0503020204020204" pitchFamily="34" charset="-122"/>
              </a:rPr>
              <a:t>1</a:t>
            </a:r>
            <a:r>
              <a:rPr lang="zh-CN" altLang="pt-BR" sz="2000" dirty="0">
                <a:solidFill>
                  <a:srgbClr val="4C6062"/>
                </a:solidFill>
                <a:latin typeface="微软雅黑" panose="020B0503020204020204" pitchFamily="34" charset="-122"/>
                <a:ea typeface="微软雅黑" panose="020B0503020204020204" pitchFamily="34" charset="-122"/>
              </a:rPr>
              <a:t>）分别创建</a:t>
            </a:r>
            <a:r>
              <a:rPr lang="pt-BR" altLang="zh-CN" sz="2000" dirty="0">
                <a:solidFill>
                  <a:srgbClr val="4C6062"/>
                </a:solidFill>
                <a:latin typeface="微软雅黑" panose="020B0503020204020204" pitchFamily="34" charset="-122"/>
                <a:ea typeface="微软雅黑" panose="020B0503020204020204" pitchFamily="34" charset="-122"/>
              </a:rPr>
              <a:t>/var/www/8088</a:t>
            </a:r>
            <a:r>
              <a:rPr lang="zh-CN" altLang="pt-BR" sz="2000" dirty="0">
                <a:solidFill>
                  <a:srgbClr val="4C6062"/>
                </a:solidFill>
                <a:latin typeface="微软雅黑" panose="020B0503020204020204" pitchFamily="34" charset="-122"/>
                <a:ea typeface="微软雅黑" panose="020B0503020204020204" pitchFamily="34" charset="-122"/>
              </a:rPr>
              <a:t>和</a:t>
            </a:r>
            <a:r>
              <a:rPr lang="pt-BR" altLang="zh-CN" sz="2000" dirty="0">
                <a:solidFill>
                  <a:srgbClr val="4C6062"/>
                </a:solidFill>
                <a:latin typeface="微软雅黑" panose="020B0503020204020204" pitchFamily="34" charset="-122"/>
                <a:ea typeface="微软雅黑" panose="020B0503020204020204" pitchFamily="34" charset="-122"/>
              </a:rPr>
              <a:t>/var/www/8089</a:t>
            </a:r>
            <a:r>
              <a:rPr lang="zh-CN" altLang="pt-BR" sz="2000" dirty="0">
                <a:solidFill>
                  <a:srgbClr val="4C6062"/>
                </a:solidFill>
                <a:latin typeface="微软雅黑" panose="020B0503020204020204" pitchFamily="34" charset="-122"/>
                <a:ea typeface="微软雅黑" panose="020B0503020204020204" pitchFamily="34" charset="-122"/>
              </a:rPr>
              <a:t>两个主目录和默认文件。</a:t>
            </a:r>
            <a:endParaRPr lang="zh-CN" altLang="pt-BR"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pt-BR" altLang="zh-CN" sz="2000" dirty="0">
                <a:solidFill>
                  <a:srgbClr val="4C6062"/>
                </a:solidFill>
                <a:latin typeface="微软雅黑" panose="020B0503020204020204" pitchFamily="34" charset="-122"/>
                <a:ea typeface="微软雅黑" panose="020B0503020204020204" pitchFamily="34" charset="-122"/>
              </a:rPr>
              <a:t>[root@Server01 ~]# mkdir   /var/www/8088   /var/www/8089</a:t>
            </a:r>
            <a:endParaRPr lang="pt-BR"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pt-BR" altLang="zh-CN" sz="2000" dirty="0">
                <a:solidFill>
                  <a:srgbClr val="4C6062"/>
                </a:solidFill>
                <a:latin typeface="微软雅黑" panose="020B0503020204020204" pitchFamily="34" charset="-122"/>
                <a:ea typeface="微软雅黑" panose="020B0503020204020204" pitchFamily="34" charset="-122"/>
              </a:rPr>
              <a:t>[root@Server01 ~]# echo "8088 port‘s  web."&gt;/var/www/8088/index.html</a:t>
            </a:r>
            <a:endParaRPr lang="pt-BR"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pt-BR" altLang="zh-CN" sz="2000" dirty="0">
                <a:solidFill>
                  <a:srgbClr val="4C6062"/>
                </a:solidFill>
                <a:latin typeface="微软雅黑" panose="020B0503020204020204" pitchFamily="34" charset="-122"/>
                <a:ea typeface="微软雅黑" panose="020B0503020204020204" pitchFamily="34" charset="-122"/>
              </a:rPr>
              <a:t>[root@Server01 ~]# echo "8089 port‘s  web."&gt;/var/www/8089/index.html</a:t>
            </a:r>
            <a:endParaRPr lang="pt-BR"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flipV="1">
            <a:off x="917575" y="2439194"/>
            <a:ext cx="10128776" cy="3287044"/>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8  </a:t>
            </a:r>
            <a:r>
              <a:rPr lang="zh-CN" altLang="en-US" dirty="0"/>
              <a:t>配置基于端口号的虚拟主机</a:t>
            </a:r>
            <a:endParaRPr lang="zh-CN" altLang="en-US" dirty="0"/>
          </a:p>
        </p:txBody>
      </p:sp>
      <p:sp>
        <p:nvSpPr>
          <p:cNvPr id="2" name="文本框 1"/>
          <p:cNvSpPr txBox="1"/>
          <p:nvPr/>
        </p:nvSpPr>
        <p:spPr>
          <a:xfrm>
            <a:off x="984793" y="1471587"/>
            <a:ext cx="9888772" cy="4178452"/>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2</a:t>
            </a:r>
            <a:r>
              <a:rPr lang="zh-CN" altLang="en-US" sz="2000" dirty="0">
                <a:solidFill>
                  <a:srgbClr val="4C6062"/>
                </a:solidFill>
                <a:latin typeface="微软雅黑" panose="020B0503020204020204" pitchFamily="34" charset="-122"/>
                <a:ea typeface="微软雅黑" panose="020B0503020204020204" pitchFamily="34" charset="-122"/>
              </a:rPr>
              <a:t>）修改</a:t>
            </a:r>
            <a:r>
              <a:rPr lang="en-US" altLang="zh-CN" sz="2000" dirty="0">
                <a:solidFill>
                  <a:srgbClr val="4C6062"/>
                </a:solidFill>
                <a:latin typeface="微软雅黑" panose="020B0503020204020204" pitchFamily="34" charset="-122"/>
                <a:ea typeface="微软雅黑" panose="020B0503020204020204" pitchFamily="34" charset="-122"/>
              </a:rPr>
              <a:t>/</a:t>
            </a:r>
            <a:r>
              <a:rPr lang="en-US" altLang="zh-CN" sz="2000" dirty="0" err="1">
                <a:solidFill>
                  <a:srgbClr val="4C6062"/>
                </a:solidFill>
                <a:latin typeface="微软雅黑" panose="020B0503020204020204" pitchFamily="34" charset="-122"/>
                <a:ea typeface="微软雅黑" panose="020B0503020204020204" pitchFamily="34" charset="-122"/>
              </a:rPr>
              <a:t>etc</a:t>
            </a:r>
            <a:r>
              <a:rPr lang="en-US" altLang="zh-CN" sz="2000" dirty="0">
                <a:solidFill>
                  <a:srgbClr val="4C6062"/>
                </a:solidFill>
                <a:latin typeface="微软雅黑" panose="020B0503020204020204" pitchFamily="34" charset="-122"/>
                <a:ea typeface="微软雅黑" panose="020B0503020204020204" pitchFamily="34" charset="-122"/>
              </a:rPr>
              <a:t>/httpd/conf/</a:t>
            </a:r>
            <a:r>
              <a:rPr lang="en-US" altLang="zh-CN" sz="2000" dirty="0" err="1">
                <a:solidFill>
                  <a:srgbClr val="4C6062"/>
                </a:solidFill>
                <a:latin typeface="微软雅黑" panose="020B0503020204020204" pitchFamily="34" charset="-122"/>
                <a:ea typeface="微软雅黑" panose="020B0503020204020204" pitchFamily="34" charset="-122"/>
              </a:rPr>
              <a:t>httpd.conf</a:t>
            </a:r>
            <a:r>
              <a:rPr lang="zh-CN" altLang="en-US" sz="2000" dirty="0">
                <a:solidFill>
                  <a:srgbClr val="4C6062"/>
                </a:solidFill>
                <a:latin typeface="微软雅黑" panose="020B0503020204020204" pitchFamily="34" charset="-122"/>
                <a:ea typeface="微软雅黑" panose="020B0503020204020204" pitchFamily="34" charset="-122"/>
              </a:rPr>
              <a:t>文件。该文件的修改内容如下（行号是大体值）。</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44		Listen 80                    </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45		Listen 8088                    </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46		Listen 8089</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128 	&lt;Directory "/home/www"&gt;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129     	</a:t>
            </a:r>
            <a:r>
              <a:rPr lang="en-US" altLang="zh-CN" sz="1400" dirty="0" err="1">
                <a:solidFill>
                  <a:srgbClr val="4C6062"/>
                </a:solidFill>
                <a:latin typeface="微软雅黑" panose="020B0503020204020204" pitchFamily="34" charset="-122"/>
                <a:ea typeface="微软雅黑" panose="020B0503020204020204" pitchFamily="34" charset="-122"/>
              </a:rPr>
              <a:t>AllowOverride</a:t>
            </a:r>
            <a:r>
              <a:rPr lang="en-US" altLang="zh-CN" sz="1400" dirty="0">
                <a:solidFill>
                  <a:srgbClr val="4C6062"/>
                </a:solidFill>
                <a:latin typeface="微软雅黑" panose="020B0503020204020204" pitchFamily="34" charset="-122"/>
                <a:ea typeface="微软雅黑" panose="020B0503020204020204" pitchFamily="34" charset="-122"/>
              </a:rPr>
              <a:t> None</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130     	# Allow open access:</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131     	Require all granted</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132 	&lt;/Directory&gt;</a:t>
            </a:r>
            <a:endParaRPr lang="en-US" altLang="zh-CN" sz="14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dirty="0"/>
          </a:p>
        </p:txBody>
      </p:sp>
      <p:sp>
        <p:nvSpPr>
          <p:cNvPr id="3" name="内容占位符 2"/>
          <p:cNvSpPr>
            <a:spLocks noGrp="1"/>
          </p:cNvSpPr>
          <p:nvPr>
            <p:ph idx="1"/>
          </p:nvPr>
        </p:nvSpPr>
        <p:spPr/>
        <p:txBody>
          <a:bodyPr/>
          <a:lstStyle/>
          <a:p>
            <a:endParaRPr lang="zh-CN" altLang="en-US"/>
          </a:p>
        </p:txBody>
      </p:sp>
      <p:sp>
        <p:nvSpPr>
          <p:cNvPr id="4" name="Freeform 3"/>
          <p:cNvSpPr/>
          <p:nvPr/>
        </p:nvSpPr>
        <p:spPr>
          <a:xfrm>
            <a:off x="-73026" y="0"/>
            <a:ext cx="12344401"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7" name="Freeform 3"/>
          <p:cNvSpPr/>
          <p:nvPr/>
        </p:nvSpPr>
        <p:spPr>
          <a:xfrm>
            <a:off x="4956175" y="967738"/>
            <a:ext cx="6629399" cy="5205255"/>
          </a:xfrm>
          <a:custGeom>
            <a:avLst/>
            <a:gdLst>
              <a:gd name="connsiteX0" fmla="*/ 0 w 7560564"/>
              <a:gd name="connsiteY0" fmla="*/ 282448 h 3275076"/>
              <a:gd name="connsiteX1" fmla="*/ 282473 w 7560564"/>
              <a:gd name="connsiteY1" fmla="*/ 0 h 3275076"/>
              <a:gd name="connsiteX2" fmla="*/ 7278116 w 7560564"/>
              <a:gd name="connsiteY2" fmla="*/ 0 h 3275076"/>
              <a:gd name="connsiteX3" fmla="*/ 7560563 w 7560564"/>
              <a:gd name="connsiteY3" fmla="*/ 282448 h 3275076"/>
              <a:gd name="connsiteX4" fmla="*/ 7560563 w 7560564"/>
              <a:gd name="connsiteY4" fmla="*/ 2992602 h 3275076"/>
              <a:gd name="connsiteX5" fmla="*/ 7278116 w 7560564"/>
              <a:gd name="connsiteY5" fmla="*/ 3275075 h 3275076"/>
              <a:gd name="connsiteX6" fmla="*/ 282473 w 7560564"/>
              <a:gd name="connsiteY6" fmla="*/ 3275075 h 3275076"/>
              <a:gd name="connsiteX7" fmla="*/ 0 w 7560564"/>
              <a:gd name="connsiteY7" fmla="*/ 2992602 h 3275076"/>
              <a:gd name="connsiteX8" fmla="*/ 0 w 7560564"/>
              <a:gd name="connsiteY8" fmla="*/ 282448 h 32750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560564" h="3275076">
                <a:moveTo>
                  <a:pt x="0" y="282448"/>
                </a:moveTo>
                <a:cubicBezTo>
                  <a:pt x="0" y="126492"/>
                  <a:pt x="126466" y="0"/>
                  <a:pt x="282473" y="0"/>
                </a:cubicBezTo>
                <a:lnTo>
                  <a:pt x="7278116" y="0"/>
                </a:lnTo>
                <a:cubicBezTo>
                  <a:pt x="7434071" y="0"/>
                  <a:pt x="7560563" y="126492"/>
                  <a:pt x="7560563" y="282448"/>
                </a:cubicBezTo>
                <a:lnTo>
                  <a:pt x="7560563" y="2992602"/>
                </a:lnTo>
                <a:cubicBezTo>
                  <a:pt x="7560563" y="3148609"/>
                  <a:pt x="7434071" y="3275075"/>
                  <a:pt x="7278116" y="3275075"/>
                </a:cubicBezTo>
                <a:lnTo>
                  <a:pt x="282473" y="3275075"/>
                </a:lnTo>
                <a:cubicBezTo>
                  <a:pt x="126466" y="3275075"/>
                  <a:pt x="0" y="3148609"/>
                  <a:pt x="0" y="2992602"/>
                </a:cubicBezTo>
                <a:lnTo>
                  <a:pt x="0" y="28244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
          <p:cNvSpPr txBox="1"/>
          <p:nvPr/>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能力</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9" name="TextBox 1"/>
          <p:cNvSpPr txBox="1"/>
          <p:nvPr/>
        </p:nvSpPr>
        <p:spPr>
          <a:xfrm>
            <a:off x="2233987" y="1642914"/>
            <a:ext cx="1197507" cy="272596"/>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CAPACITY</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0" name="TextBox 1"/>
          <p:cNvSpPr txBox="1"/>
          <p:nvPr/>
        </p:nvSpPr>
        <p:spPr>
          <a:xfrm>
            <a:off x="3567791" y="762794"/>
            <a:ext cx="718145" cy="810436"/>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要求</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1" name="矩形 10"/>
          <p:cNvSpPr/>
          <p:nvPr/>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Rectangle 3"/>
          <p:cNvSpPr txBox="1">
            <a:spLocks noRot="1" noChangeArrowheads="1"/>
          </p:cNvSpPr>
          <p:nvPr/>
        </p:nvSpPr>
        <p:spPr>
          <a:xfrm>
            <a:off x="-85726" y="1642914"/>
            <a:ext cx="5797549" cy="4270375"/>
          </a:xfrm>
          <a:prstGeom prst="rect">
            <a:avLst/>
          </a:prstGeom>
        </p:spPr>
        <p:txBody>
          <a:bodyPr vert="horz" lIns="121917" tIns="60958" rIns="121917" bIns="60958" rtlCol="0">
            <a:normAutofit/>
          </a:bodyPr>
          <a:lst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endParaRPr lang="zh-CN" altLang="en-US" dirty="0"/>
          </a:p>
        </p:txBody>
      </p:sp>
      <p:sp>
        <p:nvSpPr>
          <p:cNvPr id="302" name="Freeform 706"/>
          <p:cNvSpPr/>
          <p:nvPr/>
        </p:nvSpPr>
        <p:spPr bwMode="auto">
          <a:xfrm>
            <a:off x="5620837" y="1835194"/>
            <a:ext cx="181972" cy="582613"/>
          </a:xfrm>
          <a:custGeom>
            <a:avLst/>
            <a:gdLst>
              <a:gd name="T0" fmla="*/ 187 w 187"/>
              <a:gd name="T1" fmla="*/ 61 h 103"/>
              <a:gd name="T2" fmla="*/ 145 w 187"/>
              <a:gd name="T3" fmla="*/ 103 h 103"/>
              <a:gd name="T4" fmla="*/ 43 w 187"/>
              <a:gd name="T5" fmla="*/ 103 h 103"/>
              <a:gd name="T6" fmla="*/ 0 w 187"/>
              <a:gd name="T7" fmla="*/ 61 h 103"/>
              <a:gd name="T8" fmla="*/ 0 w 187"/>
              <a:gd name="T9" fmla="*/ 43 h 103"/>
              <a:gd name="T10" fmla="*/ 43 w 187"/>
              <a:gd name="T11" fmla="*/ 0 h 103"/>
              <a:gd name="T12" fmla="*/ 145 w 187"/>
              <a:gd name="T13" fmla="*/ 0 h 103"/>
              <a:gd name="T14" fmla="*/ 187 w 187"/>
              <a:gd name="T15" fmla="*/ 43 h 103"/>
              <a:gd name="T16" fmla="*/ 187 w 187"/>
              <a:gd name="T1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03">
                <a:moveTo>
                  <a:pt x="187" y="61"/>
                </a:moveTo>
                <a:cubicBezTo>
                  <a:pt x="187" y="84"/>
                  <a:pt x="168" y="103"/>
                  <a:pt x="145" y="103"/>
                </a:cubicBezTo>
                <a:cubicBezTo>
                  <a:pt x="43" y="103"/>
                  <a:pt x="43" y="103"/>
                  <a:pt x="43" y="103"/>
                </a:cubicBezTo>
                <a:cubicBezTo>
                  <a:pt x="20" y="103"/>
                  <a:pt x="0" y="84"/>
                  <a:pt x="0" y="61"/>
                </a:cubicBezTo>
                <a:cubicBezTo>
                  <a:pt x="0" y="43"/>
                  <a:pt x="0" y="43"/>
                  <a:pt x="0" y="43"/>
                </a:cubicBezTo>
                <a:cubicBezTo>
                  <a:pt x="0" y="19"/>
                  <a:pt x="20" y="0"/>
                  <a:pt x="43" y="0"/>
                </a:cubicBezTo>
                <a:cubicBezTo>
                  <a:pt x="145" y="0"/>
                  <a:pt x="145" y="0"/>
                  <a:pt x="145" y="0"/>
                </a:cubicBezTo>
                <a:cubicBezTo>
                  <a:pt x="168" y="0"/>
                  <a:pt x="187" y="19"/>
                  <a:pt x="187" y="43"/>
                </a:cubicBezTo>
                <a:lnTo>
                  <a:pt x="187" y="61"/>
                </a:lnTo>
                <a:close/>
              </a:path>
            </a:pathLst>
          </a:custGeom>
          <a:solidFill>
            <a:srgbClr val="F83003"/>
          </a:solidFill>
          <a:ln>
            <a:noFill/>
          </a:ln>
        </p:spPr>
        <p:txBody>
          <a:bodyPr vert="horz" wrap="square" lIns="91440" tIns="45720" rIns="91440" bIns="45720" numCol="1" anchor="t" anchorCtr="0" compatLnSpc="1"/>
          <a:lstStyle/>
          <a:p>
            <a:endParaRPr lang="zh-CN" altLang="en-US"/>
          </a:p>
        </p:txBody>
      </p:sp>
      <p:sp>
        <p:nvSpPr>
          <p:cNvPr id="303" name="Freeform 707"/>
          <p:cNvSpPr/>
          <p:nvPr/>
        </p:nvSpPr>
        <p:spPr bwMode="auto">
          <a:xfrm>
            <a:off x="5620837" y="2847181"/>
            <a:ext cx="181972" cy="582613"/>
          </a:xfrm>
          <a:custGeom>
            <a:avLst/>
            <a:gdLst>
              <a:gd name="T0" fmla="*/ 187 w 187"/>
              <a:gd name="T1" fmla="*/ 61 h 103"/>
              <a:gd name="T2" fmla="*/ 145 w 187"/>
              <a:gd name="T3" fmla="*/ 103 h 103"/>
              <a:gd name="T4" fmla="*/ 43 w 187"/>
              <a:gd name="T5" fmla="*/ 103 h 103"/>
              <a:gd name="T6" fmla="*/ 0 w 187"/>
              <a:gd name="T7" fmla="*/ 61 h 103"/>
              <a:gd name="T8" fmla="*/ 0 w 187"/>
              <a:gd name="T9" fmla="*/ 43 h 103"/>
              <a:gd name="T10" fmla="*/ 43 w 187"/>
              <a:gd name="T11" fmla="*/ 0 h 103"/>
              <a:gd name="T12" fmla="*/ 145 w 187"/>
              <a:gd name="T13" fmla="*/ 0 h 103"/>
              <a:gd name="T14" fmla="*/ 187 w 187"/>
              <a:gd name="T15" fmla="*/ 43 h 103"/>
              <a:gd name="T16" fmla="*/ 187 w 187"/>
              <a:gd name="T1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03">
                <a:moveTo>
                  <a:pt x="187" y="61"/>
                </a:moveTo>
                <a:cubicBezTo>
                  <a:pt x="187" y="84"/>
                  <a:pt x="168" y="103"/>
                  <a:pt x="145" y="103"/>
                </a:cubicBezTo>
                <a:cubicBezTo>
                  <a:pt x="43" y="103"/>
                  <a:pt x="43" y="103"/>
                  <a:pt x="43" y="103"/>
                </a:cubicBezTo>
                <a:cubicBezTo>
                  <a:pt x="20" y="103"/>
                  <a:pt x="0" y="84"/>
                  <a:pt x="0" y="61"/>
                </a:cubicBezTo>
                <a:cubicBezTo>
                  <a:pt x="0" y="43"/>
                  <a:pt x="0" y="43"/>
                  <a:pt x="0" y="43"/>
                </a:cubicBezTo>
                <a:cubicBezTo>
                  <a:pt x="0" y="19"/>
                  <a:pt x="20" y="0"/>
                  <a:pt x="43" y="0"/>
                </a:cubicBezTo>
                <a:cubicBezTo>
                  <a:pt x="145" y="0"/>
                  <a:pt x="145" y="0"/>
                  <a:pt x="145" y="0"/>
                </a:cubicBezTo>
                <a:cubicBezTo>
                  <a:pt x="168" y="0"/>
                  <a:pt x="187" y="19"/>
                  <a:pt x="187" y="43"/>
                </a:cubicBezTo>
                <a:lnTo>
                  <a:pt x="187" y="61"/>
                </a:lnTo>
                <a:close/>
              </a:path>
            </a:pathLst>
          </a:custGeom>
          <a:solidFill>
            <a:srgbClr val="EBAC07"/>
          </a:solidFill>
          <a:ln>
            <a:noFill/>
          </a:ln>
        </p:spPr>
        <p:txBody>
          <a:bodyPr vert="horz" wrap="square" lIns="91440" tIns="45720" rIns="91440" bIns="45720" numCol="1" anchor="t" anchorCtr="0" compatLnSpc="1"/>
          <a:lstStyle/>
          <a:p>
            <a:endParaRPr lang="zh-CN" altLang="en-US"/>
          </a:p>
        </p:txBody>
      </p:sp>
      <p:sp>
        <p:nvSpPr>
          <p:cNvPr id="304" name="Freeform 708"/>
          <p:cNvSpPr/>
          <p:nvPr/>
        </p:nvSpPr>
        <p:spPr bwMode="auto">
          <a:xfrm>
            <a:off x="5620837" y="3990181"/>
            <a:ext cx="181972" cy="582613"/>
          </a:xfrm>
          <a:custGeom>
            <a:avLst/>
            <a:gdLst>
              <a:gd name="T0" fmla="*/ 187 w 187"/>
              <a:gd name="T1" fmla="*/ 60 h 103"/>
              <a:gd name="T2" fmla="*/ 145 w 187"/>
              <a:gd name="T3" fmla="*/ 103 h 103"/>
              <a:gd name="T4" fmla="*/ 43 w 187"/>
              <a:gd name="T5" fmla="*/ 103 h 103"/>
              <a:gd name="T6" fmla="*/ 0 w 187"/>
              <a:gd name="T7" fmla="*/ 60 h 103"/>
              <a:gd name="T8" fmla="*/ 0 w 187"/>
              <a:gd name="T9" fmla="*/ 42 h 103"/>
              <a:gd name="T10" fmla="*/ 43 w 187"/>
              <a:gd name="T11" fmla="*/ 0 h 103"/>
              <a:gd name="T12" fmla="*/ 145 w 187"/>
              <a:gd name="T13" fmla="*/ 0 h 103"/>
              <a:gd name="T14" fmla="*/ 187 w 187"/>
              <a:gd name="T15" fmla="*/ 42 h 103"/>
              <a:gd name="T16" fmla="*/ 187 w 187"/>
              <a:gd name="T17" fmla="*/ 6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03">
                <a:moveTo>
                  <a:pt x="187" y="60"/>
                </a:moveTo>
                <a:cubicBezTo>
                  <a:pt x="187" y="84"/>
                  <a:pt x="168" y="103"/>
                  <a:pt x="145" y="103"/>
                </a:cubicBezTo>
                <a:cubicBezTo>
                  <a:pt x="43" y="103"/>
                  <a:pt x="43" y="103"/>
                  <a:pt x="43" y="103"/>
                </a:cubicBezTo>
                <a:cubicBezTo>
                  <a:pt x="20" y="103"/>
                  <a:pt x="0" y="84"/>
                  <a:pt x="0" y="60"/>
                </a:cubicBezTo>
                <a:cubicBezTo>
                  <a:pt x="0" y="42"/>
                  <a:pt x="0" y="42"/>
                  <a:pt x="0" y="42"/>
                </a:cubicBezTo>
                <a:cubicBezTo>
                  <a:pt x="0" y="19"/>
                  <a:pt x="20" y="0"/>
                  <a:pt x="43" y="0"/>
                </a:cubicBezTo>
                <a:cubicBezTo>
                  <a:pt x="145" y="0"/>
                  <a:pt x="145" y="0"/>
                  <a:pt x="145" y="0"/>
                </a:cubicBezTo>
                <a:cubicBezTo>
                  <a:pt x="168" y="0"/>
                  <a:pt x="187" y="19"/>
                  <a:pt x="187" y="42"/>
                </a:cubicBezTo>
                <a:lnTo>
                  <a:pt x="187" y="60"/>
                </a:lnTo>
                <a:close/>
              </a:path>
            </a:pathLst>
          </a:custGeom>
          <a:solidFill>
            <a:srgbClr val="A2B932"/>
          </a:solidFill>
          <a:ln>
            <a:noFill/>
          </a:ln>
        </p:spPr>
        <p:txBody>
          <a:bodyPr vert="horz" wrap="square" lIns="91440" tIns="45720" rIns="91440" bIns="45720" numCol="1" anchor="t" anchorCtr="0" compatLnSpc="1"/>
          <a:lstStyle/>
          <a:p>
            <a:endParaRPr lang="zh-CN" altLang="en-US"/>
          </a:p>
        </p:txBody>
      </p:sp>
      <p:sp>
        <p:nvSpPr>
          <p:cNvPr id="306" name="文本框 335"/>
          <p:cNvSpPr txBox="1"/>
          <p:nvPr/>
        </p:nvSpPr>
        <p:spPr>
          <a:xfrm>
            <a:off x="6099175" y="1922842"/>
            <a:ext cx="4191000" cy="430182"/>
          </a:xfrm>
          <a:prstGeom prst="rect">
            <a:avLst/>
          </a:prstGeom>
          <a:noFill/>
        </p:spPr>
        <p:txBody>
          <a:bodyPr wrap="square" rtlCol="0">
            <a:spAutoFit/>
          </a:bodyPr>
          <a:lstStyle/>
          <a:p>
            <a:pPr>
              <a:lnSpc>
                <a:spcPct val="120000"/>
              </a:lnSpc>
            </a:pPr>
            <a:r>
              <a:rPr lang="zh-CN" altLang="en-US" sz="2000" dirty="0">
                <a:solidFill>
                  <a:srgbClr val="4C6062"/>
                </a:solidFill>
                <a:latin typeface="微软雅黑" panose="020B0503020204020204" pitchFamily="34" charset="-122"/>
                <a:ea typeface="微软雅黑" panose="020B0503020204020204" pitchFamily="34" charset="-122"/>
              </a:rPr>
              <a:t>掌握</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服务的安装与启动方法</a:t>
            </a:r>
            <a:endParaRPr lang="zh-CN" altLang="zh-CN" sz="1800" kern="100" spc="10" dirty="0">
              <a:effectLst/>
              <a:latin typeface="Times New Roman" panose="02020603050405020304" pitchFamily="18" charset="0"/>
              <a:ea typeface="方正书宋简体" panose="02010601030101010101" charset="-122"/>
            </a:endParaRPr>
          </a:p>
        </p:txBody>
      </p:sp>
      <p:sp>
        <p:nvSpPr>
          <p:cNvPr id="310" name="文本框 335"/>
          <p:cNvSpPr txBox="1"/>
          <p:nvPr/>
        </p:nvSpPr>
        <p:spPr>
          <a:xfrm>
            <a:off x="6099175" y="2923220"/>
            <a:ext cx="4876800" cy="430374"/>
          </a:xfrm>
          <a:prstGeom prst="rect">
            <a:avLst/>
          </a:prstGeom>
          <a:noFill/>
        </p:spPr>
        <p:txBody>
          <a:bodyPr wrap="square" rtlCol="0">
            <a:spAutoFit/>
          </a:bodyPr>
          <a:lstStyle/>
          <a:p>
            <a:pPr>
              <a:lnSpc>
                <a:spcPct val="120000"/>
              </a:lnSpc>
            </a:pPr>
            <a:r>
              <a:rPr lang="zh-CN" altLang="en-US" sz="2000" dirty="0">
                <a:solidFill>
                  <a:srgbClr val="4C6062"/>
                </a:solidFill>
                <a:latin typeface="微软雅黑" panose="020B0503020204020204" pitchFamily="34" charset="-122"/>
                <a:ea typeface="微软雅黑" panose="020B0503020204020204" pitchFamily="34" charset="-122"/>
              </a:rPr>
              <a:t>掌握</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服务的主配置文件</a:t>
            </a:r>
            <a:endParaRPr lang="zh-CN" altLang="en-US" sz="2000" dirty="0">
              <a:solidFill>
                <a:srgbClr val="4C6062"/>
              </a:solidFill>
              <a:latin typeface="微软雅黑" panose="020B0503020204020204" pitchFamily="34" charset="-122"/>
              <a:ea typeface="微软雅黑" panose="020B0503020204020204" pitchFamily="34" charset="-122"/>
            </a:endParaRPr>
          </a:p>
        </p:txBody>
      </p:sp>
      <p:sp>
        <p:nvSpPr>
          <p:cNvPr id="311" name="文本框 335"/>
          <p:cNvSpPr txBox="1"/>
          <p:nvPr/>
        </p:nvSpPr>
        <p:spPr>
          <a:xfrm>
            <a:off x="6099175" y="4066220"/>
            <a:ext cx="4876799" cy="430374"/>
          </a:xfrm>
          <a:prstGeom prst="rect">
            <a:avLst/>
          </a:prstGeom>
          <a:noFill/>
        </p:spPr>
        <p:txBody>
          <a:bodyPr wrap="square" rtlCol="0">
            <a:spAutoFit/>
          </a:bodyPr>
          <a:lstStyle/>
          <a:p>
            <a:pPr>
              <a:lnSpc>
                <a:spcPct val="120000"/>
              </a:lnSpc>
            </a:pPr>
            <a:r>
              <a:rPr lang="zh-CN" altLang="en-US" sz="2000" dirty="0">
                <a:solidFill>
                  <a:srgbClr val="4C6062"/>
                </a:solidFill>
                <a:latin typeface="微软雅黑" panose="020B0503020204020204" pitchFamily="34" charset="-122"/>
                <a:ea typeface="微软雅黑" panose="020B0503020204020204" pitchFamily="34" charset="-122"/>
              </a:rPr>
              <a:t>掌握各种</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服务器的配置方法</a:t>
            </a:r>
            <a:endParaRPr lang="zh-CN" altLang="en-US" sz="2000" dirty="0">
              <a:solidFill>
                <a:srgbClr val="4C6062"/>
              </a:solidFill>
              <a:latin typeface="微软雅黑" panose="020B0503020204020204" pitchFamily="34" charset="-122"/>
              <a:ea typeface="微软雅黑" panose="020B0503020204020204" pitchFamily="34" charset="-122"/>
            </a:endParaRPr>
          </a:p>
        </p:txBody>
      </p:sp>
      <p:cxnSp>
        <p:nvCxnSpPr>
          <p:cNvPr id="320" name="直接连接符 319"/>
          <p:cNvCxnSpPr/>
          <p:nvPr/>
        </p:nvCxnSpPr>
        <p:spPr>
          <a:xfrm>
            <a:off x="-73026" y="2126500"/>
            <a:ext cx="35814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1" name="直接连接符 320"/>
          <p:cNvCxnSpPr/>
          <p:nvPr/>
        </p:nvCxnSpPr>
        <p:spPr>
          <a:xfrm>
            <a:off x="-73026" y="2297950"/>
            <a:ext cx="35814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a:off x="-73026" y="2455113"/>
            <a:ext cx="35814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3" name="直接连接符 322"/>
          <p:cNvCxnSpPr/>
          <p:nvPr/>
        </p:nvCxnSpPr>
        <p:spPr>
          <a:xfrm>
            <a:off x="-73026" y="2626563"/>
            <a:ext cx="35814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4" name="直接连接符 323"/>
          <p:cNvCxnSpPr/>
          <p:nvPr/>
        </p:nvCxnSpPr>
        <p:spPr>
          <a:xfrm>
            <a:off x="-73026" y="2820194"/>
            <a:ext cx="35814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a:off x="-73026" y="2991644"/>
            <a:ext cx="35814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6" name="直接连接符 325"/>
          <p:cNvCxnSpPr/>
          <p:nvPr/>
        </p:nvCxnSpPr>
        <p:spPr>
          <a:xfrm>
            <a:off x="-73026" y="3148807"/>
            <a:ext cx="35814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7" name="直接连接符 326"/>
          <p:cNvCxnSpPr/>
          <p:nvPr/>
        </p:nvCxnSpPr>
        <p:spPr>
          <a:xfrm>
            <a:off x="-73026" y="3320257"/>
            <a:ext cx="358140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Freeform 708"/>
          <p:cNvSpPr/>
          <p:nvPr/>
        </p:nvSpPr>
        <p:spPr bwMode="auto">
          <a:xfrm>
            <a:off x="5619182" y="4985081"/>
            <a:ext cx="181972" cy="582613"/>
          </a:xfrm>
          <a:custGeom>
            <a:avLst/>
            <a:gdLst>
              <a:gd name="T0" fmla="*/ 187 w 187"/>
              <a:gd name="T1" fmla="*/ 60 h 103"/>
              <a:gd name="T2" fmla="*/ 145 w 187"/>
              <a:gd name="T3" fmla="*/ 103 h 103"/>
              <a:gd name="T4" fmla="*/ 43 w 187"/>
              <a:gd name="T5" fmla="*/ 103 h 103"/>
              <a:gd name="T6" fmla="*/ 0 w 187"/>
              <a:gd name="T7" fmla="*/ 60 h 103"/>
              <a:gd name="T8" fmla="*/ 0 w 187"/>
              <a:gd name="T9" fmla="*/ 42 h 103"/>
              <a:gd name="T10" fmla="*/ 43 w 187"/>
              <a:gd name="T11" fmla="*/ 0 h 103"/>
              <a:gd name="T12" fmla="*/ 145 w 187"/>
              <a:gd name="T13" fmla="*/ 0 h 103"/>
              <a:gd name="T14" fmla="*/ 187 w 187"/>
              <a:gd name="T15" fmla="*/ 42 h 103"/>
              <a:gd name="T16" fmla="*/ 187 w 187"/>
              <a:gd name="T17" fmla="*/ 6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03">
                <a:moveTo>
                  <a:pt x="187" y="60"/>
                </a:moveTo>
                <a:cubicBezTo>
                  <a:pt x="187" y="84"/>
                  <a:pt x="168" y="103"/>
                  <a:pt x="145" y="103"/>
                </a:cubicBezTo>
                <a:cubicBezTo>
                  <a:pt x="43" y="103"/>
                  <a:pt x="43" y="103"/>
                  <a:pt x="43" y="103"/>
                </a:cubicBezTo>
                <a:cubicBezTo>
                  <a:pt x="20" y="103"/>
                  <a:pt x="0" y="84"/>
                  <a:pt x="0" y="60"/>
                </a:cubicBezTo>
                <a:cubicBezTo>
                  <a:pt x="0" y="42"/>
                  <a:pt x="0" y="42"/>
                  <a:pt x="0" y="42"/>
                </a:cubicBezTo>
                <a:cubicBezTo>
                  <a:pt x="0" y="19"/>
                  <a:pt x="20" y="0"/>
                  <a:pt x="43" y="0"/>
                </a:cubicBezTo>
                <a:cubicBezTo>
                  <a:pt x="145" y="0"/>
                  <a:pt x="145" y="0"/>
                  <a:pt x="145" y="0"/>
                </a:cubicBezTo>
                <a:cubicBezTo>
                  <a:pt x="168" y="0"/>
                  <a:pt x="187" y="19"/>
                  <a:pt x="187" y="42"/>
                </a:cubicBezTo>
                <a:lnTo>
                  <a:pt x="187" y="60"/>
                </a:lnTo>
                <a:close/>
              </a:path>
            </a:pathLst>
          </a:custGeom>
          <a:solidFill>
            <a:schemeClr val="tx2">
              <a:lumMod val="60000"/>
              <a:lumOff val="40000"/>
            </a:schemeClr>
          </a:solidFill>
          <a:ln>
            <a:noFill/>
          </a:ln>
        </p:spPr>
        <p:txBody>
          <a:bodyPr vert="horz" wrap="square" lIns="91440" tIns="45720" rIns="91440" bIns="45720" numCol="1" anchor="t" anchorCtr="0" compatLnSpc="1"/>
          <a:lstStyle/>
          <a:p>
            <a:endParaRPr lang="zh-CN" altLang="en-US"/>
          </a:p>
        </p:txBody>
      </p:sp>
      <p:sp>
        <p:nvSpPr>
          <p:cNvPr id="26" name="文本框 335"/>
          <p:cNvSpPr txBox="1"/>
          <p:nvPr/>
        </p:nvSpPr>
        <p:spPr>
          <a:xfrm>
            <a:off x="6077160" y="5033958"/>
            <a:ext cx="4898814" cy="430374"/>
          </a:xfrm>
          <a:prstGeom prst="rect">
            <a:avLst/>
          </a:prstGeom>
          <a:noFill/>
        </p:spPr>
        <p:txBody>
          <a:bodyPr wrap="square" rtlCol="0">
            <a:spAutoFit/>
          </a:bodyPr>
          <a:lstStyle/>
          <a:p>
            <a:pPr>
              <a:lnSpc>
                <a:spcPct val="120000"/>
              </a:lnSpc>
            </a:pPr>
            <a:r>
              <a:rPr lang="zh-CN" altLang="en-US" sz="2000" dirty="0">
                <a:solidFill>
                  <a:srgbClr val="4C6062"/>
                </a:solidFill>
                <a:latin typeface="微软雅黑" panose="020B0503020204020204" pitchFamily="34" charset="-122"/>
                <a:ea typeface="微软雅黑" panose="020B0503020204020204" pitchFamily="34" charset="-122"/>
              </a:rPr>
              <a:t>学会创建</a:t>
            </a:r>
            <a:r>
              <a:rPr lang="en-US" altLang="zh-CN" sz="2000" dirty="0">
                <a:solidFill>
                  <a:srgbClr val="4C6062"/>
                </a:solidFill>
                <a:latin typeface="微软雅黑" panose="020B0503020204020204" pitchFamily="34" charset="-122"/>
                <a:ea typeface="微软雅黑" panose="020B0503020204020204" pitchFamily="34" charset="-122"/>
              </a:rPr>
              <a:t>Web</a:t>
            </a:r>
            <a:r>
              <a:rPr lang="zh-CN" altLang="en-US" sz="2000" dirty="0">
                <a:solidFill>
                  <a:srgbClr val="4C6062"/>
                </a:solidFill>
                <a:latin typeface="微软雅黑" panose="020B0503020204020204" pitchFamily="34" charset="-122"/>
                <a:ea typeface="微软雅黑" panose="020B0503020204020204" pitchFamily="34" charset="-122"/>
              </a:rPr>
              <a:t>网站和虚拟主机</a:t>
            </a:r>
            <a:endParaRPr lang="zh-CN" altLang="en-US" sz="2000" dirty="0">
              <a:solidFill>
                <a:srgbClr val="4C606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flipV="1">
            <a:off x="917575" y="2439194"/>
            <a:ext cx="10128776" cy="3287044"/>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8  </a:t>
            </a:r>
            <a:r>
              <a:rPr lang="zh-CN" altLang="en-US" dirty="0"/>
              <a:t>配置基于端口号的虚拟主机</a:t>
            </a:r>
            <a:endParaRPr lang="zh-CN" altLang="en-US" dirty="0"/>
          </a:p>
        </p:txBody>
      </p:sp>
      <p:sp>
        <p:nvSpPr>
          <p:cNvPr id="2" name="文本框 1"/>
          <p:cNvSpPr txBox="1"/>
          <p:nvPr/>
        </p:nvSpPr>
        <p:spPr>
          <a:xfrm>
            <a:off x="984793" y="1471587"/>
            <a:ext cx="9888772" cy="4178452"/>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3</a:t>
            </a:r>
            <a:r>
              <a:rPr lang="zh-CN" altLang="en-US" sz="2000" dirty="0">
                <a:solidFill>
                  <a:srgbClr val="4C6062"/>
                </a:solidFill>
                <a:latin typeface="微软雅黑" panose="020B0503020204020204" pitchFamily="34" charset="-122"/>
                <a:ea typeface="微软雅黑" panose="020B0503020204020204" pitchFamily="34" charset="-122"/>
              </a:rPr>
              <a:t>）修改</a:t>
            </a:r>
            <a:r>
              <a:rPr lang="en-US" altLang="zh-CN" sz="2000" dirty="0">
                <a:solidFill>
                  <a:srgbClr val="4C6062"/>
                </a:solidFill>
                <a:latin typeface="微软雅黑" panose="020B0503020204020204" pitchFamily="34" charset="-122"/>
                <a:ea typeface="微软雅黑" panose="020B0503020204020204" pitchFamily="34" charset="-122"/>
              </a:rPr>
              <a:t>/</a:t>
            </a:r>
            <a:r>
              <a:rPr lang="en-US" altLang="zh-CN" sz="2000" dirty="0" err="1">
                <a:solidFill>
                  <a:srgbClr val="4C6062"/>
                </a:solidFill>
                <a:latin typeface="微软雅黑" panose="020B0503020204020204" pitchFamily="34" charset="-122"/>
                <a:ea typeface="微软雅黑" panose="020B0503020204020204" pitchFamily="34" charset="-122"/>
              </a:rPr>
              <a:t>etc</a:t>
            </a:r>
            <a:r>
              <a:rPr lang="en-US" altLang="zh-CN" sz="2000" dirty="0">
                <a:solidFill>
                  <a:srgbClr val="4C6062"/>
                </a:solidFill>
                <a:latin typeface="微软雅黑" panose="020B0503020204020204" pitchFamily="34" charset="-122"/>
                <a:ea typeface="微软雅黑" panose="020B0503020204020204" pitchFamily="34" charset="-122"/>
              </a:rPr>
              <a:t>/httpd/</a:t>
            </a:r>
            <a:r>
              <a:rPr lang="en-US" altLang="zh-CN" sz="2000" dirty="0" err="1">
                <a:solidFill>
                  <a:srgbClr val="4C6062"/>
                </a:solidFill>
                <a:latin typeface="微软雅黑" panose="020B0503020204020204" pitchFamily="34" charset="-122"/>
                <a:ea typeface="微软雅黑" panose="020B0503020204020204" pitchFamily="34" charset="-122"/>
              </a:rPr>
              <a:t>conf.d</a:t>
            </a:r>
            <a:r>
              <a:rPr lang="en-US" altLang="zh-CN" sz="2000" dirty="0">
                <a:solidFill>
                  <a:srgbClr val="4C6062"/>
                </a:solidFill>
                <a:latin typeface="微软雅黑" panose="020B0503020204020204" pitchFamily="34" charset="-122"/>
                <a:ea typeface="微软雅黑" panose="020B0503020204020204" pitchFamily="34" charset="-122"/>
              </a:rPr>
              <a:t>/</a:t>
            </a:r>
            <a:r>
              <a:rPr lang="en-US" altLang="zh-CN" sz="2000" dirty="0" err="1">
                <a:solidFill>
                  <a:srgbClr val="4C6062"/>
                </a:solidFill>
                <a:latin typeface="微软雅黑" panose="020B0503020204020204" pitchFamily="34" charset="-122"/>
                <a:ea typeface="微软雅黑" panose="020B0503020204020204" pitchFamily="34" charset="-122"/>
              </a:rPr>
              <a:t>vhost.conf</a:t>
            </a:r>
            <a:r>
              <a:rPr lang="zh-CN" altLang="en-US" sz="2000" dirty="0">
                <a:solidFill>
                  <a:srgbClr val="4C6062"/>
                </a:solidFill>
                <a:latin typeface="微软雅黑" panose="020B0503020204020204" pitchFamily="34" charset="-122"/>
                <a:ea typeface="微软雅黑" panose="020B0503020204020204" pitchFamily="34" charset="-122"/>
              </a:rPr>
              <a:t>文件。该文件的内容如下（原来内容清空）。</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a:t>
            </a:r>
            <a:r>
              <a:rPr lang="en-US" altLang="zh-CN" sz="1400" dirty="0" err="1">
                <a:solidFill>
                  <a:srgbClr val="4C6062"/>
                </a:solidFill>
                <a:latin typeface="微软雅黑" panose="020B0503020204020204" pitchFamily="34" charset="-122"/>
                <a:ea typeface="微软雅黑" panose="020B0503020204020204" pitchFamily="34" charset="-122"/>
              </a:rPr>
              <a:t>Virtualhost</a:t>
            </a:r>
            <a:r>
              <a:rPr lang="en-US" altLang="zh-CN" sz="1400" dirty="0">
                <a:solidFill>
                  <a:srgbClr val="4C6062"/>
                </a:solidFill>
                <a:latin typeface="微软雅黑" panose="020B0503020204020204" pitchFamily="34" charset="-122"/>
                <a:ea typeface="微软雅黑" panose="020B0503020204020204" pitchFamily="34" charset="-122"/>
              </a:rPr>
              <a:t> 192.168.10.1:8088&gt;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a:t>
            </a:r>
            <a:r>
              <a:rPr lang="en-US" altLang="zh-CN" sz="1400" dirty="0" err="1">
                <a:solidFill>
                  <a:srgbClr val="4C6062"/>
                </a:solidFill>
                <a:latin typeface="微软雅黑" panose="020B0503020204020204" pitchFamily="34" charset="-122"/>
                <a:ea typeface="微软雅黑" panose="020B0503020204020204" pitchFamily="34" charset="-122"/>
              </a:rPr>
              <a:t>DocumentRoot</a:t>
            </a:r>
            <a:r>
              <a:rPr lang="en-US" altLang="zh-CN" sz="1400" dirty="0">
                <a:solidFill>
                  <a:srgbClr val="4C6062"/>
                </a:solidFill>
                <a:latin typeface="微软雅黑" panose="020B0503020204020204" pitchFamily="34" charset="-122"/>
                <a:ea typeface="微软雅黑" panose="020B0503020204020204" pitchFamily="34" charset="-122"/>
              </a:rPr>
              <a:t>    /var/www/8088</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a:t>
            </a:r>
            <a:r>
              <a:rPr lang="en-US" altLang="zh-CN" sz="1400" dirty="0" err="1">
                <a:solidFill>
                  <a:srgbClr val="4C6062"/>
                </a:solidFill>
                <a:latin typeface="微软雅黑" panose="020B0503020204020204" pitchFamily="34" charset="-122"/>
                <a:ea typeface="微软雅黑" panose="020B0503020204020204" pitchFamily="34" charset="-122"/>
              </a:rPr>
              <a:t>Virtualhost</a:t>
            </a:r>
            <a:r>
              <a:rPr lang="en-US" altLang="zh-CN" sz="1400" dirty="0">
                <a:solidFill>
                  <a:srgbClr val="4C6062"/>
                </a:solidFill>
                <a:latin typeface="微软雅黑" panose="020B0503020204020204" pitchFamily="34" charset="-122"/>
                <a:ea typeface="微软雅黑" panose="020B0503020204020204" pitchFamily="34" charset="-122"/>
              </a:rPr>
              <a:t>&gt;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a:t>
            </a:r>
            <a:r>
              <a:rPr lang="en-US" altLang="zh-CN" sz="1400" dirty="0" err="1">
                <a:solidFill>
                  <a:srgbClr val="4C6062"/>
                </a:solidFill>
                <a:latin typeface="微软雅黑" panose="020B0503020204020204" pitchFamily="34" charset="-122"/>
                <a:ea typeface="微软雅黑" panose="020B0503020204020204" pitchFamily="34" charset="-122"/>
              </a:rPr>
              <a:t>Virtualhost</a:t>
            </a:r>
            <a:r>
              <a:rPr lang="en-US" altLang="zh-CN" sz="1400" dirty="0">
                <a:solidFill>
                  <a:srgbClr val="4C6062"/>
                </a:solidFill>
                <a:latin typeface="微软雅黑" panose="020B0503020204020204" pitchFamily="34" charset="-122"/>
                <a:ea typeface="微软雅黑" panose="020B0503020204020204" pitchFamily="34" charset="-122"/>
              </a:rPr>
              <a:t> 192.168.10.1:8089&gt;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        </a:t>
            </a:r>
            <a:r>
              <a:rPr lang="en-US" altLang="zh-CN" sz="1400" dirty="0" err="1">
                <a:solidFill>
                  <a:srgbClr val="4C6062"/>
                </a:solidFill>
                <a:latin typeface="微软雅黑" panose="020B0503020204020204" pitchFamily="34" charset="-122"/>
                <a:ea typeface="微软雅黑" panose="020B0503020204020204" pitchFamily="34" charset="-122"/>
              </a:rPr>
              <a:t>DocumentRoot</a:t>
            </a:r>
            <a:r>
              <a:rPr lang="en-US" altLang="zh-CN" sz="1400" dirty="0">
                <a:solidFill>
                  <a:srgbClr val="4C6062"/>
                </a:solidFill>
                <a:latin typeface="微软雅黑" panose="020B0503020204020204" pitchFamily="34" charset="-122"/>
                <a:ea typeface="微软雅黑" panose="020B0503020204020204" pitchFamily="34" charset="-122"/>
              </a:rPr>
              <a:t> /var/www/8089    </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en-US" altLang="zh-CN" sz="1400" dirty="0">
                <a:solidFill>
                  <a:srgbClr val="4C6062"/>
                </a:solidFill>
                <a:latin typeface="微软雅黑" panose="020B0503020204020204" pitchFamily="34" charset="-122"/>
                <a:ea typeface="微软雅黑" panose="020B0503020204020204" pitchFamily="34" charset="-122"/>
              </a:rPr>
              <a:t>&lt;/</a:t>
            </a:r>
            <a:r>
              <a:rPr lang="en-US" altLang="zh-CN" sz="1400" dirty="0" err="1">
                <a:solidFill>
                  <a:srgbClr val="4C6062"/>
                </a:solidFill>
                <a:latin typeface="微软雅黑" panose="020B0503020204020204" pitchFamily="34" charset="-122"/>
                <a:ea typeface="微软雅黑" panose="020B0503020204020204" pitchFamily="34" charset="-122"/>
              </a:rPr>
              <a:t>Virtualhost</a:t>
            </a:r>
            <a:r>
              <a:rPr lang="en-US" altLang="zh-CN" sz="1400" dirty="0">
                <a:solidFill>
                  <a:srgbClr val="4C6062"/>
                </a:solidFill>
                <a:latin typeface="微软雅黑" panose="020B0503020204020204" pitchFamily="34" charset="-122"/>
                <a:ea typeface="微软雅黑" panose="020B0503020204020204" pitchFamily="34" charset="-122"/>
              </a:rPr>
              <a:t>&gt;</a:t>
            </a:r>
            <a:endParaRPr lang="en-US" altLang="zh-CN" sz="14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endParaRPr lang="en-US" altLang="zh-CN" sz="14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flipV="1">
            <a:off x="917575" y="3917806"/>
            <a:ext cx="10128776" cy="2941782"/>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a:t>
            </a:r>
            <a:r>
              <a:rPr lang="en-US" altLang="zh-CN" dirty="0"/>
              <a:t>11-</a:t>
            </a:r>
            <a:r>
              <a:rPr lang="en-US" altLang="zh-CN" dirty="0"/>
              <a:t>8  </a:t>
            </a:r>
            <a:r>
              <a:rPr lang="zh-CN" altLang="en-US" dirty="0"/>
              <a:t>配置基于端口号的虚拟主机</a:t>
            </a:r>
            <a:endParaRPr lang="zh-CN" altLang="en-US" dirty="0"/>
          </a:p>
        </p:txBody>
      </p:sp>
      <p:sp>
        <p:nvSpPr>
          <p:cNvPr id="2" name="文本框 1"/>
          <p:cNvSpPr txBox="1"/>
          <p:nvPr/>
        </p:nvSpPr>
        <p:spPr>
          <a:xfrm>
            <a:off x="984793" y="1471587"/>
            <a:ext cx="9888772" cy="6193490"/>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4</a:t>
            </a:r>
            <a:r>
              <a:rPr lang="zh-CN" altLang="en-US" sz="2000" dirty="0">
                <a:solidFill>
                  <a:srgbClr val="4C6062"/>
                </a:solidFill>
                <a:latin typeface="微软雅黑" panose="020B0503020204020204" pitchFamily="34" charset="-122"/>
                <a:ea typeface="微软雅黑" panose="020B0503020204020204" pitchFamily="34" charset="-122"/>
              </a:rPr>
              <a:t>）关闭防火墙和允许</a:t>
            </a:r>
            <a:r>
              <a:rPr lang="en-US" altLang="zh-CN" sz="2000" dirty="0" err="1">
                <a:solidFill>
                  <a:srgbClr val="4C6062"/>
                </a:solidFill>
                <a:latin typeface="微软雅黑" panose="020B0503020204020204" pitchFamily="34" charset="-122"/>
                <a:ea typeface="微软雅黑" panose="020B0503020204020204" pitchFamily="34" charset="-122"/>
              </a:rPr>
              <a:t>SELinux</a:t>
            </a:r>
            <a:r>
              <a:rPr lang="zh-CN" altLang="en-US" sz="2000" dirty="0">
                <a:solidFill>
                  <a:srgbClr val="4C6062"/>
                </a:solidFill>
                <a:latin typeface="微软雅黑" panose="020B0503020204020204" pitchFamily="34" charset="-122"/>
                <a:ea typeface="微软雅黑" panose="020B0503020204020204" pitchFamily="34" charset="-122"/>
              </a:rPr>
              <a:t>，重启</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服务。然后在客户端</a:t>
            </a:r>
            <a:r>
              <a:rPr lang="en-US" altLang="zh-CN" sz="2000" dirty="0">
                <a:solidFill>
                  <a:srgbClr val="4C6062"/>
                </a:solidFill>
                <a:latin typeface="微软雅黑" panose="020B0503020204020204" pitchFamily="34" charset="-122"/>
                <a:ea typeface="微软雅黑" panose="020B0503020204020204" pitchFamily="34" charset="-122"/>
              </a:rPr>
              <a:t>Client1</a:t>
            </a:r>
            <a:r>
              <a:rPr lang="zh-CN" altLang="en-US" sz="2000" dirty="0">
                <a:solidFill>
                  <a:srgbClr val="4C6062"/>
                </a:solidFill>
                <a:latin typeface="微软雅黑" panose="020B0503020204020204" pitchFamily="34" charset="-122"/>
                <a:ea typeface="微软雅黑" panose="020B0503020204020204" pitchFamily="34" charset="-122"/>
              </a:rPr>
              <a:t>上测试。</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5</a:t>
            </a:r>
            <a:r>
              <a:rPr lang="zh-CN" altLang="en-US" sz="2000" dirty="0">
                <a:solidFill>
                  <a:srgbClr val="4C6062"/>
                </a:solidFill>
                <a:latin typeface="微软雅黑" panose="020B0503020204020204" pitchFamily="34" charset="-122"/>
                <a:ea typeface="微软雅黑" panose="020B0503020204020204" pitchFamily="34" charset="-122"/>
              </a:rPr>
              <a:t>）处理故障。这是因为</a:t>
            </a:r>
            <a:r>
              <a:rPr lang="en-US" altLang="zh-CN" sz="2000" dirty="0">
                <a:solidFill>
                  <a:srgbClr val="4C6062"/>
                </a:solidFill>
                <a:latin typeface="微软雅黑" panose="020B0503020204020204" pitchFamily="34" charset="-122"/>
                <a:ea typeface="微软雅黑" panose="020B0503020204020204" pitchFamily="34" charset="-122"/>
              </a:rPr>
              <a:t>firewall</a:t>
            </a:r>
            <a:r>
              <a:rPr lang="zh-CN" altLang="en-US" sz="2000" dirty="0">
                <a:solidFill>
                  <a:srgbClr val="4C6062"/>
                </a:solidFill>
                <a:latin typeface="微软雅黑" panose="020B0503020204020204" pitchFamily="34" charset="-122"/>
                <a:ea typeface="微软雅黑" panose="020B0503020204020204" pitchFamily="34" charset="-122"/>
              </a:rPr>
              <a:t>防火墙检测到</a:t>
            </a:r>
            <a:r>
              <a:rPr lang="en-US" altLang="zh-CN" sz="2000" dirty="0">
                <a:solidFill>
                  <a:srgbClr val="4C6062"/>
                </a:solidFill>
                <a:latin typeface="微软雅黑" panose="020B0503020204020204" pitchFamily="34" charset="-122"/>
                <a:ea typeface="微软雅黑" panose="020B0503020204020204" pitchFamily="34" charset="-122"/>
              </a:rPr>
              <a:t>8088</a:t>
            </a:r>
            <a:r>
              <a:rPr lang="zh-CN" altLang="en-US" sz="2000" dirty="0">
                <a:solidFill>
                  <a:srgbClr val="4C6062"/>
                </a:solidFill>
                <a:latin typeface="微软雅黑" panose="020B0503020204020204" pitchFamily="34" charset="-122"/>
                <a:ea typeface="微软雅黑" panose="020B0503020204020204" pitchFamily="34" charset="-122"/>
              </a:rPr>
              <a:t>和</a:t>
            </a:r>
            <a:r>
              <a:rPr lang="en-US" altLang="zh-CN" sz="2000" dirty="0">
                <a:solidFill>
                  <a:srgbClr val="4C6062"/>
                </a:solidFill>
                <a:latin typeface="微软雅黑" panose="020B0503020204020204" pitchFamily="34" charset="-122"/>
                <a:ea typeface="微软雅黑" panose="020B0503020204020204" pitchFamily="34" charset="-122"/>
              </a:rPr>
              <a:t>8089</a:t>
            </a:r>
            <a:r>
              <a:rPr lang="zh-CN" altLang="en-US" sz="2000" dirty="0">
                <a:solidFill>
                  <a:srgbClr val="4C6062"/>
                </a:solidFill>
                <a:latin typeface="微软雅黑" panose="020B0503020204020204" pitchFamily="34" charset="-122"/>
                <a:ea typeface="微软雅黑" panose="020B0503020204020204" pitchFamily="34" charset="-122"/>
              </a:rPr>
              <a:t>端口原本不属于</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服务应该需要的资源，但现在却以</a:t>
            </a:r>
            <a:r>
              <a:rPr lang="en-US" altLang="zh-CN" sz="2000" dirty="0">
                <a:solidFill>
                  <a:srgbClr val="4C6062"/>
                </a:solidFill>
                <a:latin typeface="微软雅黑" panose="020B0503020204020204" pitchFamily="34" charset="-122"/>
                <a:ea typeface="微软雅黑" panose="020B0503020204020204" pitchFamily="34" charset="-122"/>
              </a:rPr>
              <a:t>httpd</a:t>
            </a:r>
            <a:r>
              <a:rPr lang="zh-CN" altLang="en-US" sz="2000" dirty="0">
                <a:solidFill>
                  <a:srgbClr val="4C6062"/>
                </a:solidFill>
                <a:latin typeface="微软雅黑" panose="020B0503020204020204" pitchFamily="34" charset="-122"/>
                <a:ea typeface="微软雅黑" panose="020B0503020204020204" pitchFamily="34" charset="-122"/>
              </a:rPr>
              <a:t>服务程序的名义监听使用了，所以防火墙会拒绝</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服务使用这两个端口。我们可以使用</a:t>
            </a:r>
            <a:r>
              <a:rPr lang="en-US" altLang="zh-CN" sz="2000" dirty="0">
                <a:solidFill>
                  <a:srgbClr val="4C6062"/>
                </a:solidFill>
                <a:latin typeface="微软雅黑" panose="020B0503020204020204" pitchFamily="34" charset="-122"/>
                <a:ea typeface="微软雅黑" panose="020B0503020204020204" pitchFamily="34" charset="-122"/>
              </a:rPr>
              <a:t>firewall-</a:t>
            </a:r>
            <a:r>
              <a:rPr lang="en-US" altLang="zh-CN" sz="2000" dirty="0" err="1">
                <a:solidFill>
                  <a:srgbClr val="4C6062"/>
                </a:solidFill>
                <a:latin typeface="微软雅黑" panose="020B0503020204020204" pitchFamily="34" charset="-122"/>
                <a:ea typeface="微软雅黑" panose="020B0503020204020204" pitchFamily="34" charset="-122"/>
              </a:rPr>
              <a:t>cmd</a:t>
            </a:r>
            <a:r>
              <a:rPr lang="zh-CN" altLang="en-US" sz="2000" dirty="0">
                <a:solidFill>
                  <a:srgbClr val="4C6062"/>
                </a:solidFill>
                <a:latin typeface="微软雅黑" panose="020B0503020204020204" pitchFamily="34" charset="-122"/>
                <a:ea typeface="微软雅黑" panose="020B0503020204020204" pitchFamily="34" charset="-122"/>
              </a:rPr>
              <a:t>命令永久添加需要的端口到</a:t>
            </a:r>
            <a:r>
              <a:rPr lang="en-US" altLang="zh-CN" sz="2000" dirty="0">
                <a:solidFill>
                  <a:srgbClr val="4C6062"/>
                </a:solidFill>
                <a:latin typeface="微软雅黑" panose="020B0503020204020204" pitchFamily="34" charset="-122"/>
                <a:ea typeface="微软雅黑" panose="020B0503020204020204" pitchFamily="34" charset="-122"/>
              </a:rPr>
              <a:t>public</a:t>
            </a:r>
            <a:r>
              <a:rPr lang="zh-CN" altLang="en-US" sz="2000" dirty="0">
                <a:solidFill>
                  <a:srgbClr val="4C6062"/>
                </a:solidFill>
                <a:latin typeface="微软雅黑" panose="020B0503020204020204" pitchFamily="34" charset="-122"/>
                <a:ea typeface="微软雅黑" panose="020B0503020204020204" pitchFamily="34" charset="-122"/>
              </a:rPr>
              <a:t>区域，并重启防火墙。</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000" dirty="0">
                <a:solidFill>
                  <a:srgbClr val="4C6062"/>
                </a:solidFill>
                <a:latin typeface="微软雅黑" panose="020B0503020204020204" pitchFamily="34" charset="-122"/>
                <a:ea typeface="微软雅黑" panose="020B0503020204020204" pitchFamily="34" charset="-122"/>
              </a:rPr>
              <a:t>[root@Server01 ~]# firewall-</a:t>
            </a:r>
            <a:r>
              <a:rPr lang="en-US" altLang="zh-CN" sz="1000" dirty="0" err="1">
                <a:solidFill>
                  <a:srgbClr val="4C6062"/>
                </a:solidFill>
                <a:latin typeface="微软雅黑" panose="020B0503020204020204" pitchFamily="34" charset="-122"/>
                <a:ea typeface="微软雅黑" panose="020B0503020204020204" pitchFamily="34" charset="-122"/>
              </a:rPr>
              <a:t>cmd</a:t>
            </a:r>
            <a:r>
              <a:rPr lang="en-US" altLang="zh-CN" sz="1000" dirty="0">
                <a:solidFill>
                  <a:srgbClr val="4C6062"/>
                </a:solidFill>
                <a:latin typeface="微软雅黑" panose="020B0503020204020204" pitchFamily="34" charset="-122"/>
                <a:ea typeface="微软雅黑" panose="020B0503020204020204" pitchFamily="34" charset="-122"/>
              </a:rPr>
              <a:t> --list-all</a:t>
            </a:r>
            <a:endParaRPr lang="en-US" altLang="zh-CN" sz="1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000" dirty="0">
                <a:solidFill>
                  <a:srgbClr val="4C6062"/>
                </a:solidFill>
                <a:latin typeface="微软雅黑" panose="020B0503020204020204" pitchFamily="34" charset="-122"/>
                <a:ea typeface="微软雅黑" panose="020B0503020204020204" pitchFamily="34" charset="-122"/>
              </a:rPr>
              <a:t>public (active)  ……</a:t>
            </a:r>
            <a:endParaRPr lang="en-US" altLang="zh-CN" sz="1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000" dirty="0">
                <a:solidFill>
                  <a:srgbClr val="4C6062"/>
                </a:solidFill>
                <a:latin typeface="微软雅黑" panose="020B0503020204020204" pitchFamily="34" charset="-122"/>
                <a:ea typeface="微软雅黑" panose="020B0503020204020204" pitchFamily="34" charset="-122"/>
              </a:rPr>
              <a:t>  services: </a:t>
            </a:r>
            <a:r>
              <a:rPr lang="en-US" altLang="zh-CN" sz="1000" dirty="0" err="1">
                <a:solidFill>
                  <a:srgbClr val="4C6062"/>
                </a:solidFill>
                <a:latin typeface="微软雅黑" panose="020B0503020204020204" pitchFamily="34" charset="-122"/>
                <a:ea typeface="微软雅黑" panose="020B0503020204020204" pitchFamily="34" charset="-122"/>
              </a:rPr>
              <a:t>ssh</a:t>
            </a:r>
            <a:r>
              <a:rPr lang="en-US" altLang="zh-CN" sz="1000" dirty="0">
                <a:solidFill>
                  <a:srgbClr val="4C6062"/>
                </a:solidFill>
                <a:latin typeface="微软雅黑" panose="020B0503020204020204" pitchFamily="34" charset="-122"/>
                <a:ea typeface="微软雅黑" panose="020B0503020204020204" pitchFamily="34" charset="-122"/>
              </a:rPr>
              <a:t> dhcpv6-client samba </a:t>
            </a:r>
            <a:r>
              <a:rPr lang="en-US" altLang="zh-CN" sz="1000" dirty="0" err="1">
                <a:solidFill>
                  <a:srgbClr val="4C6062"/>
                </a:solidFill>
                <a:latin typeface="微软雅黑" panose="020B0503020204020204" pitchFamily="34" charset="-122"/>
                <a:ea typeface="微软雅黑" panose="020B0503020204020204" pitchFamily="34" charset="-122"/>
              </a:rPr>
              <a:t>dns</a:t>
            </a:r>
            <a:r>
              <a:rPr lang="en-US" altLang="zh-CN" sz="1000" dirty="0">
                <a:solidFill>
                  <a:srgbClr val="4C6062"/>
                </a:solidFill>
                <a:latin typeface="微软雅黑" panose="020B0503020204020204" pitchFamily="34" charset="-122"/>
                <a:ea typeface="微软雅黑" panose="020B0503020204020204" pitchFamily="34" charset="-122"/>
              </a:rPr>
              <a:t> http</a:t>
            </a:r>
            <a:endParaRPr lang="en-US" altLang="zh-CN" sz="1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000" dirty="0">
                <a:solidFill>
                  <a:srgbClr val="4C6062"/>
                </a:solidFill>
                <a:latin typeface="微软雅黑" panose="020B0503020204020204" pitchFamily="34" charset="-122"/>
                <a:ea typeface="微软雅黑" panose="020B0503020204020204" pitchFamily="34" charset="-122"/>
              </a:rPr>
              <a:t>  ports: </a:t>
            </a:r>
            <a:endParaRPr lang="en-US" altLang="zh-CN" sz="1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000" dirty="0">
                <a:solidFill>
                  <a:srgbClr val="4C6062"/>
                </a:solidFill>
                <a:latin typeface="微软雅黑" panose="020B0503020204020204" pitchFamily="34" charset="-122"/>
                <a:ea typeface="微软雅黑" panose="020B0503020204020204" pitchFamily="34" charset="-122"/>
              </a:rPr>
              <a:t>  ……</a:t>
            </a:r>
            <a:endParaRPr lang="en-US" altLang="zh-CN" sz="1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000" dirty="0">
                <a:solidFill>
                  <a:srgbClr val="4C6062"/>
                </a:solidFill>
                <a:latin typeface="微软雅黑" panose="020B0503020204020204" pitchFamily="34" charset="-122"/>
                <a:ea typeface="微软雅黑" panose="020B0503020204020204" pitchFamily="34" charset="-122"/>
              </a:rPr>
              <a:t>[root@Server01 ~]# firewall-</a:t>
            </a:r>
            <a:r>
              <a:rPr lang="en-US" altLang="zh-CN" sz="1000" dirty="0" err="1">
                <a:solidFill>
                  <a:srgbClr val="4C6062"/>
                </a:solidFill>
                <a:latin typeface="微软雅黑" panose="020B0503020204020204" pitchFamily="34" charset="-122"/>
                <a:ea typeface="微软雅黑" panose="020B0503020204020204" pitchFamily="34" charset="-122"/>
              </a:rPr>
              <a:t>cmd</a:t>
            </a:r>
            <a:r>
              <a:rPr lang="en-US" altLang="zh-CN" sz="1000" dirty="0">
                <a:solidFill>
                  <a:srgbClr val="4C6062"/>
                </a:solidFill>
                <a:latin typeface="微软雅黑" panose="020B0503020204020204" pitchFamily="34" charset="-122"/>
                <a:ea typeface="微软雅黑" panose="020B0503020204020204" pitchFamily="34" charset="-122"/>
              </a:rPr>
              <a:t> --permanent --zone=public --add-port=8088/</a:t>
            </a:r>
            <a:r>
              <a:rPr lang="en-US" altLang="zh-CN" sz="1000" dirty="0" err="1">
                <a:solidFill>
                  <a:srgbClr val="4C6062"/>
                </a:solidFill>
                <a:latin typeface="微软雅黑" panose="020B0503020204020204" pitchFamily="34" charset="-122"/>
                <a:ea typeface="微软雅黑" panose="020B0503020204020204" pitchFamily="34" charset="-122"/>
              </a:rPr>
              <a:t>tcp</a:t>
            </a:r>
            <a:endParaRPr lang="en-US" altLang="zh-CN" sz="1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000" dirty="0">
                <a:solidFill>
                  <a:srgbClr val="4C6062"/>
                </a:solidFill>
                <a:latin typeface="微软雅黑" panose="020B0503020204020204" pitchFamily="34" charset="-122"/>
                <a:ea typeface="微软雅黑" panose="020B0503020204020204" pitchFamily="34" charset="-122"/>
              </a:rPr>
              <a:t>[root@Server01 ~]# firewall-</a:t>
            </a:r>
            <a:r>
              <a:rPr lang="en-US" altLang="zh-CN" sz="1000" dirty="0" err="1">
                <a:solidFill>
                  <a:srgbClr val="4C6062"/>
                </a:solidFill>
                <a:latin typeface="微软雅黑" panose="020B0503020204020204" pitchFamily="34" charset="-122"/>
                <a:ea typeface="微软雅黑" panose="020B0503020204020204" pitchFamily="34" charset="-122"/>
              </a:rPr>
              <a:t>cmd</a:t>
            </a:r>
            <a:r>
              <a:rPr lang="en-US" altLang="zh-CN" sz="1000" dirty="0">
                <a:solidFill>
                  <a:srgbClr val="4C6062"/>
                </a:solidFill>
                <a:latin typeface="微软雅黑" panose="020B0503020204020204" pitchFamily="34" charset="-122"/>
                <a:ea typeface="微软雅黑" panose="020B0503020204020204" pitchFamily="34" charset="-122"/>
              </a:rPr>
              <a:t> --permanent --zone=public --add-port</a:t>
            </a:r>
            <a:r>
              <a:rPr lang="en-US" altLang="zh-CN" sz="1000">
                <a:solidFill>
                  <a:srgbClr val="4C6062"/>
                </a:solidFill>
                <a:latin typeface="微软雅黑" panose="020B0503020204020204" pitchFamily="34" charset="-122"/>
                <a:ea typeface="微软雅黑" panose="020B0503020204020204" pitchFamily="34" charset="-122"/>
              </a:rPr>
              <a:t>=8089/</a:t>
            </a:r>
            <a:r>
              <a:rPr lang="en-US" altLang="zh-CN" sz="1000" dirty="0" err="1">
                <a:solidFill>
                  <a:srgbClr val="4C6062"/>
                </a:solidFill>
                <a:latin typeface="微软雅黑" panose="020B0503020204020204" pitchFamily="34" charset="-122"/>
                <a:ea typeface="微软雅黑" panose="020B0503020204020204" pitchFamily="34" charset="-122"/>
              </a:rPr>
              <a:t>tcp</a:t>
            </a:r>
            <a:endParaRPr lang="en-US" altLang="zh-CN" sz="1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000" dirty="0">
                <a:solidFill>
                  <a:srgbClr val="4C6062"/>
                </a:solidFill>
                <a:latin typeface="微软雅黑" panose="020B0503020204020204" pitchFamily="34" charset="-122"/>
                <a:ea typeface="微软雅黑" panose="020B0503020204020204" pitchFamily="34" charset="-122"/>
              </a:rPr>
              <a:t>[root@Server01 ~]# firewall-</a:t>
            </a:r>
            <a:r>
              <a:rPr lang="en-US" altLang="zh-CN" sz="1000" dirty="0" err="1">
                <a:solidFill>
                  <a:srgbClr val="4C6062"/>
                </a:solidFill>
                <a:latin typeface="微软雅黑" panose="020B0503020204020204" pitchFamily="34" charset="-122"/>
                <a:ea typeface="微软雅黑" panose="020B0503020204020204" pitchFamily="34" charset="-122"/>
              </a:rPr>
              <a:t>cmd</a:t>
            </a:r>
            <a:r>
              <a:rPr lang="en-US" altLang="zh-CN" sz="1000" dirty="0">
                <a:solidFill>
                  <a:srgbClr val="4C6062"/>
                </a:solidFill>
                <a:latin typeface="微软雅黑" panose="020B0503020204020204" pitchFamily="34" charset="-122"/>
                <a:ea typeface="微软雅黑" panose="020B0503020204020204" pitchFamily="34" charset="-122"/>
              </a:rPr>
              <a:t> --reload</a:t>
            </a:r>
            <a:endParaRPr lang="en-US" altLang="zh-CN" sz="1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000" dirty="0">
                <a:solidFill>
                  <a:srgbClr val="4C6062"/>
                </a:solidFill>
                <a:latin typeface="微软雅黑" panose="020B0503020204020204" pitchFamily="34" charset="-122"/>
                <a:ea typeface="微软雅黑" panose="020B0503020204020204" pitchFamily="34" charset="-122"/>
              </a:rPr>
              <a:t>[root@Server01 ~]# firewall-</a:t>
            </a:r>
            <a:r>
              <a:rPr lang="en-US" altLang="zh-CN" sz="1000" dirty="0" err="1">
                <a:solidFill>
                  <a:srgbClr val="4C6062"/>
                </a:solidFill>
                <a:latin typeface="微软雅黑" panose="020B0503020204020204" pitchFamily="34" charset="-122"/>
                <a:ea typeface="微软雅黑" panose="020B0503020204020204" pitchFamily="34" charset="-122"/>
              </a:rPr>
              <a:t>cmd</a:t>
            </a:r>
            <a:r>
              <a:rPr lang="en-US" altLang="zh-CN" sz="1000" dirty="0">
                <a:solidFill>
                  <a:srgbClr val="4C6062"/>
                </a:solidFill>
                <a:latin typeface="微软雅黑" panose="020B0503020204020204" pitchFamily="34" charset="-122"/>
                <a:ea typeface="微软雅黑" panose="020B0503020204020204" pitchFamily="34" charset="-122"/>
              </a:rPr>
              <a:t> --list-all</a:t>
            </a:r>
            <a:endParaRPr lang="en-US" altLang="zh-CN" sz="1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000" dirty="0">
                <a:solidFill>
                  <a:srgbClr val="4C6062"/>
                </a:solidFill>
                <a:latin typeface="微软雅黑" panose="020B0503020204020204" pitchFamily="34" charset="-122"/>
                <a:ea typeface="微软雅黑" panose="020B0503020204020204" pitchFamily="34" charset="-122"/>
              </a:rPr>
              <a:t>public (active)</a:t>
            </a:r>
            <a:endParaRPr lang="en-US" altLang="zh-CN" sz="1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000" dirty="0">
                <a:solidFill>
                  <a:srgbClr val="4C6062"/>
                </a:solidFill>
                <a:latin typeface="微软雅黑" panose="020B0503020204020204" pitchFamily="34" charset="-122"/>
                <a:ea typeface="微软雅黑" panose="020B0503020204020204" pitchFamily="34" charset="-122"/>
              </a:rPr>
              <a:t>  …… </a:t>
            </a:r>
            <a:endParaRPr lang="en-US" altLang="zh-CN" sz="1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000" dirty="0">
                <a:solidFill>
                  <a:srgbClr val="4C6062"/>
                </a:solidFill>
                <a:latin typeface="微软雅黑" panose="020B0503020204020204" pitchFamily="34" charset="-122"/>
                <a:ea typeface="微软雅黑" panose="020B0503020204020204" pitchFamily="34" charset="-122"/>
              </a:rPr>
              <a:t>  services: </a:t>
            </a:r>
            <a:r>
              <a:rPr lang="en-US" altLang="zh-CN" sz="1000" dirty="0" err="1">
                <a:solidFill>
                  <a:srgbClr val="4C6062"/>
                </a:solidFill>
                <a:latin typeface="微软雅黑" panose="020B0503020204020204" pitchFamily="34" charset="-122"/>
                <a:ea typeface="微软雅黑" panose="020B0503020204020204" pitchFamily="34" charset="-122"/>
              </a:rPr>
              <a:t>ssh</a:t>
            </a:r>
            <a:r>
              <a:rPr lang="en-US" altLang="zh-CN" sz="1000" dirty="0">
                <a:solidFill>
                  <a:srgbClr val="4C6062"/>
                </a:solidFill>
                <a:latin typeface="微软雅黑" panose="020B0503020204020204" pitchFamily="34" charset="-122"/>
                <a:ea typeface="微软雅黑" panose="020B0503020204020204" pitchFamily="34" charset="-122"/>
              </a:rPr>
              <a:t> dhcpv6-client samba </a:t>
            </a:r>
            <a:r>
              <a:rPr lang="en-US" altLang="zh-CN" sz="1000" dirty="0" err="1">
                <a:solidFill>
                  <a:srgbClr val="4C6062"/>
                </a:solidFill>
                <a:latin typeface="微软雅黑" panose="020B0503020204020204" pitchFamily="34" charset="-122"/>
                <a:ea typeface="微软雅黑" panose="020B0503020204020204" pitchFamily="34" charset="-122"/>
              </a:rPr>
              <a:t>dns</a:t>
            </a:r>
            <a:r>
              <a:rPr lang="en-US" altLang="zh-CN" sz="1000" dirty="0">
                <a:solidFill>
                  <a:srgbClr val="4C6062"/>
                </a:solidFill>
                <a:latin typeface="微软雅黑" panose="020B0503020204020204" pitchFamily="34" charset="-122"/>
                <a:ea typeface="微软雅黑" panose="020B0503020204020204" pitchFamily="34" charset="-122"/>
              </a:rPr>
              <a:t> http</a:t>
            </a:r>
            <a:endParaRPr lang="en-US" altLang="zh-CN" sz="1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000" dirty="0">
                <a:solidFill>
                  <a:srgbClr val="4C6062"/>
                </a:solidFill>
                <a:latin typeface="微软雅黑" panose="020B0503020204020204" pitchFamily="34" charset="-122"/>
                <a:ea typeface="微软雅黑" panose="020B0503020204020204" pitchFamily="34" charset="-122"/>
              </a:rPr>
              <a:t>  ports: 8089/</a:t>
            </a:r>
            <a:r>
              <a:rPr lang="en-US" altLang="zh-CN" sz="1000" dirty="0" err="1">
                <a:solidFill>
                  <a:srgbClr val="4C6062"/>
                </a:solidFill>
                <a:latin typeface="微软雅黑" panose="020B0503020204020204" pitchFamily="34" charset="-122"/>
                <a:ea typeface="微软雅黑" panose="020B0503020204020204" pitchFamily="34" charset="-122"/>
              </a:rPr>
              <a:t>tcp</a:t>
            </a:r>
            <a:r>
              <a:rPr lang="en-US" altLang="zh-CN" sz="1000" dirty="0">
                <a:solidFill>
                  <a:srgbClr val="4C6062"/>
                </a:solidFill>
                <a:latin typeface="微软雅黑" panose="020B0503020204020204" pitchFamily="34" charset="-122"/>
                <a:ea typeface="微软雅黑" panose="020B0503020204020204" pitchFamily="34" charset="-122"/>
              </a:rPr>
              <a:t> 8088/</a:t>
            </a:r>
            <a:r>
              <a:rPr lang="en-US" altLang="zh-CN" sz="1000" dirty="0" err="1">
                <a:solidFill>
                  <a:srgbClr val="4C6062"/>
                </a:solidFill>
                <a:latin typeface="微软雅黑" panose="020B0503020204020204" pitchFamily="34" charset="-122"/>
                <a:ea typeface="微软雅黑" panose="020B0503020204020204" pitchFamily="34" charset="-122"/>
              </a:rPr>
              <a:t>tcp</a:t>
            </a:r>
            <a:endParaRPr lang="en-US" altLang="zh-CN" sz="1000" dirty="0">
              <a:solidFill>
                <a:srgbClr val="4C6062"/>
              </a:solidFill>
              <a:latin typeface="微软雅黑" panose="020B0503020204020204" pitchFamily="34" charset="-122"/>
              <a:ea typeface="微软雅黑" panose="020B0503020204020204" pitchFamily="34" charset="-122"/>
            </a:endParaRPr>
          </a:p>
          <a:p>
            <a:pPr indent="457200">
              <a:spcBef>
                <a:spcPts val="360"/>
              </a:spcBef>
              <a:spcAft>
                <a:spcPts val="240"/>
              </a:spcAft>
            </a:pPr>
            <a:r>
              <a:rPr lang="en-US" altLang="zh-CN" sz="1000" dirty="0">
                <a:solidFill>
                  <a:srgbClr val="4C6062"/>
                </a:solidFill>
                <a:latin typeface="微软雅黑" panose="020B0503020204020204" pitchFamily="34" charset="-122"/>
                <a:ea typeface="微软雅黑" panose="020B0503020204020204" pitchFamily="34" charset="-122"/>
              </a:rPr>
              <a:t>  ……</a:t>
            </a:r>
            <a:endParaRPr lang="en-US" altLang="zh-CN" sz="1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flipV="1">
            <a:off x="917575" y="2286794"/>
            <a:ext cx="10128776" cy="2194555"/>
          </a:xfrm>
          <a:prstGeom prst="rect">
            <a:avLst/>
          </a:prstGeom>
        </p:spPr>
      </p:pic>
      <p:sp>
        <p:nvSpPr>
          <p:cNvPr id="4" name="标题 3"/>
          <p:cNvSpPr>
            <a:spLocks noGrp="1"/>
          </p:cNvSpPr>
          <p:nvPr>
            <p:ph type="title"/>
          </p:nvPr>
        </p:nvSpPr>
        <p:spPr/>
        <p:txBody>
          <a:bodyPr/>
          <a:lstStyle/>
          <a:p>
            <a:r>
              <a:rPr lang="zh-CN" altLang="en-US" dirty="0"/>
              <a:t>三、</a:t>
            </a:r>
            <a:r>
              <a:rPr lang="zh-CN" altLang="en-US" dirty="0">
                <a:latin typeface="Microsoft YaHei UI" panose="020B0503020204020204" pitchFamily="18" charset="-122"/>
                <a:cs typeface="Microsoft YaHei UI" panose="020B0503020204020204" pitchFamily="18" charset="-122"/>
                <a:sym typeface="+mn-ea"/>
              </a:rPr>
              <a:t>项目实施</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任务11-</a:t>
            </a:r>
            <a:r>
              <a:rPr lang="en-US" altLang="zh-CN" dirty="0"/>
              <a:t>8  </a:t>
            </a:r>
            <a:r>
              <a:rPr lang="zh-CN" altLang="en-US" dirty="0"/>
              <a:t>配置基于端口号的虚拟主机</a:t>
            </a:r>
            <a:endParaRPr lang="zh-CN" altLang="en-US" dirty="0"/>
          </a:p>
        </p:txBody>
      </p:sp>
      <p:sp>
        <p:nvSpPr>
          <p:cNvPr id="2" name="文本框 1"/>
          <p:cNvSpPr txBox="1"/>
          <p:nvPr/>
        </p:nvSpPr>
        <p:spPr>
          <a:xfrm>
            <a:off x="984793" y="1471587"/>
            <a:ext cx="9888772" cy="1038233"/>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6</a:t>
            </a:r>
            <a:r>
              <a:rPr lang="zh-CN" altLang="en-US" sz="2000" dirty="0">
                <a:solidFill>
                  <a:srgbClr val="4C6062"/>
                </a:solidFill>
                <a:latin typeface="微软雅黑" panose="020B0503020204020204" pitchFamily="34" charset="-122"/>
                <a:ea typeface="微软雅黑" panose="020B0503020204020204" pitchFamily="34" charset="-122"/>
              </a:rPr>
              <a:t>）再次在</a:t>
            </a:r>
            <a:r>
              <a:rPr lang="en-US" altLang="zh-CN" sz="2000" dirty="0">
                <a:solidFill>
                  <a:srgbClr val="4C6062"/>
                </a:solidFill>
                <a:latin typeface="微软雅黑" panose="020B0503020204020204" pitchFamily="34" charset="-122"/>
                <a:ea typeface="微软雅黑" panose="020B0503020204020204" pitchFamily="34" charset="-122"/>
              </a:rPr>
              <a:t>Client1</a:t>
            </a:r>
            <a:r>
              <a:rPr lang="zh-CN" altLang="en-US" sz="2000" dirty="0">
                <a:solidFill>
                  <a:srgbClr val="4C6062"/>
                </a:solidFill>
                <a:latin typeface="微软雅黑" panose="020B0503020204020204" pitchFamily="34" charset="-122"/>
                <a:ea typeface="微软雅黑" panose="020B0503020204020204" pitchFamily="34" charset="-122"/>
              </a:rPr>
              <a:t>上测试，结果如图所示。</a:t>
            </a:r>
            <a:endParaRPr lang="en-US" altLang="zh-CN"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819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2563027"/>
            <a:ext cx="3886200" cy="178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567" y="2563027"/>
            <a:ext cx="3923808" cy="178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5108639" y="4234151"/>
            <a:ext cx="4040125" cy="369353"/>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TextBox 1"/>
          <p:cNvSpPr txBox="1"/>
          <p:nvPr/>
        </p:nvSpPr>
        <p:spPr>
          <a:xfrm>
            <a:off x="5133472" y="2777709"/>
            <a:ext cx="1705595" cy="350886"/>
          </a:xfrm>
          <a:prstGeom prst="rect">
            <a:avLst/>
          </a:prstGeom>
          <a:noFill/>
        </p:spPr>
        <p:txBody>
          <a:bodyPr wrap="none" lIns="0" tIns="0" rIns="0" bIns="60981" rtlCol="0">
            <a:spAutoFit/>
          </a:bodyPr>
          <a:lstStyle/>
          <a:p>
            <a:pPr marL="0" marR="0" lvl="0" indent="0" algn="l" defTabSz="1219200" rtl="0" eaLnBrk="1" fontAlgn="auto" latinLnBrk="0" hangingPunct="1">
              <a:lnSpc>
                <a:spcPts val="2400"/>
              </a:lnSpc>
              <a:spcBef>
                <a:spcPts val="0"/>
              </a:spcBef>
              <a:spcAft>
                <a:spcPts val="0"/>
              </a:spcAft>
              <a:buClrTx/>
              <a:buSzTx/>
              <a:buFontTx/>
              <a:buNone/>
              <a:defRPr/>
            </a:pPr>
            <a:r>
              <a:rPr lang="zh-CN" altLang="en-US" sz="1900" dirty="0">
                <a:solidFill>
                  <a:srgbClr val="656D8D"/>
                </a:solidFill>
                <a:latin typeface="Microsoft YaHei UI" panose="020B0503020204020204" pitchFamily="18" charset="-122"/>
                <a:ea typeface="微软雅黑" panose="020B0503020204020204" pitchFamily="34" charset="-122"/>
              </a:rPr>
              <a:t>项目设计与准备</a:t>
            </a:r>
            <a:endParaRPr lang="zh-CN" altLang="en-US" sz="1900" dirty="0">
              <a:solidFill>
                <a:srgbClr val="656D8D"/>
              </a:solidFill>
              <a:latin typeface="Microsoft YaHei UI" panose="020B0503020204020204" pitchFamily="18" charset="-122"/>
              <a:ea typeface="微软雅黑" panose="020B0503020204020204" pitchFamily="34" charset="-122"/>
            </a:endParaRPr>
          </a:p>
        </p:txBody>
      </p:sp>
      <p:sp>
        <p:nvSpPr>
          <p:cNvPr id="18" name="TextBox 1"/>
          <p:cNvSpPr txBox="1"/>
          <p:nvPr/>
        </p:nvSpPr>
        <p:spPr>
          <a:xfrm>
            <a:off x="5133472" y="2069841"/>
            <a:ext cx="1461939" cy="350886"/>
          </a:xfrm>
          <a:prstGeom prst="rect">
            <a:avLst/>
          </a:prstGeom>
          <a:noFill/>
        </p:spPr>
        <p:txBody>
          <a:bodyPr wrap="none" lIns="0" tIns="0" rIns="0" bIns="60981" rtlCol="0">
            <a:spAutoFit/>
          </a:bodyPr>
          <a:lstStyle/>
          <a:p>
            <a:pPr marL="0" marR="0" lvl="0" indent="0" algn="l" defTabSz="1219200" rtl="0" eaLnBrk="1" fontAlgn="auto" latinLnBrk="0" hangingPunct="1">
              <a:lnSpc>
                <a:spcPts val="2400"/>
              </a:lnSpc>
              <a:spcBef>
                <a:spcPts val="0"/>
              </a:spcBef>
              <a:spcAft>
                <a:spcPts val="0"/>
              </a:spcAft>
              <a:buClrTx/>
              <a:buSzTx/>
              <a:buFontTx/>
              <a:buNone/>
              <a:defRPr/>
            </a:pPr>
            <a:r>
              <a:rPr lang="zh-CN" altLang="en-US" sz="1900" dirty="0">
                <a:solidFill>
                  <a:srgbClr val="656D8D"/>
                </a:solidFill>
                <a:latin typeface="Microsoft YaHei UI" panose="020B0503020204020204" pitchFamily="18" charset="-122"/>
                <a:ea typeface="微软雅黑" panose="020B0503020204020204" pitchFamily="34" charset="-122"/>
              </a:rPr>
              <a:t>项目知识准备</a:t>
            </a:r>
            <a:endParaRPr lang="zh-CN" altLang="en-US" sz="1900" dirty="0">
              <a:solidFill>
                <a:srgbClr val="656D8D"/>
              </a:solidFill>
              <a:latin typeface="Microsoft YaHei UI" panose="020B0503020204020204" pitchFamily="18" charset="-122"/>
              <a:ea typeface="微软雅黑" panose="020B0503020204020204" pitchFamily="34" charset="-122"/>
            </a:endParaRPr>
          </a:p>
        </p:txBody>
      </p:sp>
      <p:sp>
        <p:nvSpPr>
          <p:cNvPr id="48" name="TextBox 1"/>
          <p:cNvSpPr txBox="1"/>
          <p:nvPr/>
        </p:nvSpPr>
        <p:spPr>
          <a:xfrm>
            <a:off x="5176004" y="3531486"/>
            <a:ext cx="974626" cy="350886"/>
          </a:xfrm>
          <a:prstGeom prst="rect">
            <a:avLst/>
          </a:prstGeom>
          <a:noFill/>
        </p:spPr>
        <p:txBody>
          <a:bodyPr wrap="none" lIns="0" tIns="0" rIns="0" bIns="60981" rtlCol="0">
            <a:spAutoFit/>
          </a:bodyPr>
          <a:lstStyle/>
          <a:p>
            <a:pPr marL="0" marR="0" lvl="0" indent="0" algn="l" defTabSz="1219200" rtl="0" eaLnBrk="1" fontAlgn="auto" latinLnBrk="0" hangingPunct="1">
              <a:lnSpc>
                <a:spcPts val="2400"/>
              </a:lnSpc>
              <a:spcBef>
                <a:spcPts val="0"/>
              </a:spcBef>
              <a:spcAft>
                <a:spcPts val="0"/>
              </a:spcAft>
              <a:buClrTx/>
              <a:buSzTx/>
              <a:buFontTx/>
              <a:buNone/>
              <a:defRPr/>
            </a:pPr>
            <a:r>
              <a:rPr lang="zh-CN" altLang="en-US" sz="1900" dirty="0">
                <a:solidFill>
                  <a:srgbClr val="656D8D"/>
                </a:solidFill>
                <a:latin typeface="Microsoft YaHei UI" panose="020B0503020204020204" pitchFamily="18" charset="-122"/>
                <a:ea typeface="微软雅黑" panose="020B0503020204020204" pitchFamily="34" charset="-122"/>
              </a:rPr>
              <a:t>项目实施</a:t>
            </a:r>
            <a:endParaRPr lang="zh-CN" altLang="en-US" sz="1900" dirty="0">
              <a:solidFill>
                <a:srgbClr val="656D8D"/>
              </a:solidFill>
              <a:latin typeface="Microsoft YaHei UI" panose="020B0503020204020204" pitchFamily="18" charset="-122"/>
              <a:ea typeface="微软雅黑" panose="020B0503020204020204" pitchFamily="34" charset="-122"/>
            </a:endParaRPr>
          </a:p>
        </p:txBody>
      </p:sp>
      <p:sp>
        <p:nvSpPr>
          <p:cNvPr id="50" name="TextBox 1"/>
          <p:cNvSpPr txBox="1"/>
          <p:nvPr/>
        </p:nvSpPr>
        <p:spPr>
          <a:xfrm>
            <a:off x="5123624" y="4281352"/>
            <a:ext cx="3703065" cy="350886"/>
          </a:xfrm>
          <a:prstGeom prst="rect">
            <a:avLst/>
          </a:prstGeom>
          <a:noFill/>
        </p:spPr>
        <p:txBody>
          <a:bodyPr wrap="none" lIns="0" tIns="0" rIns="0" bIns="60981" rtlCol="0">
            <a:spAutoFit/>
          </a:bodyPr>
          <a:lstStyle/>
          <a:p>
            <a:pPr marL="0" marR="0" lvl="0" indent="0" algn="l" defTabSz="1219200" rtl="0" eaLnBrk="1" fontAlgn="auto" latinLnBrk="0" hangingPunct="1">
              <a:lnSpc>
                <a:spcPts val="2400"/>
              </a:lnSpc>
              <a:spcBef>
                <a:spcPts val="0"/>
              </a:spcBef>
              <a:spcAft>
                <a:spcPts val="0"/>
              </a:spcAft>
              <a:buClrTx/>
              <a:buSzTx/>
              <a:buFontTx/>
              <a:buNone/>
              <a:defRPr/>
            </a:pPr>
            <a:r>
              <a:rPr kumimoji="0" lang="zh-CN" altLang="en-US" sz="1900" b="0" i="0" u="none" strike="noStrike" kern="1200" cap="none" spc="0" normalizeH="0" baseline="0" noProof="0" dirty="0">
                <a:ln>
                  <a:noFill/>
                </a:ln>
                <a:solidFill>
                  <a:schemeClr val="bg1"/>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rPr>
              <a:t>项目实录：配置与管理</a:t>
            </a:r>
            <a:r>
              <a:rPr kumimoji="0" lang="en-US" altLang="zh-CN" sz="1900" b="0" i="0" u="none" strike="noStrike" kern="1200" cap="none" spc="0" normalizeH="0" baseline="0" noProof="0" dirty="0">
                <a:ln>
                  <a:noFill/>
                </a:ln>
                <a:solidFill>
                  <a:schemeClr val="bg1"/>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rPr>
              <a:t>Web</a:t>
            </a:r>
            <a:r>
              <a:rPr kumimoji="0" lang="zh-CN" altLang="en-US" sz="1900" b="0" i="0" u="none" strike="noStrike" kern="1200" cap="none" spc="0" normalizeH="0" baseline="0" noProof="0" dirty="0">
                <a:ln>
                  <a:noFill/>
                </a:ln>
                <a:solidFill>
                  <a:schemeClr val="bg1"/>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rPr>
              <a:t>服务器</a:t>
            </a:r>
            <a:endParaRPr kumimoji="0" lang="zh-CN" altLang="en-US" sz="1900" b="0" i="0" u="none" strike="noStrike" kern="1200" cap="none" spc="0" normalizeH="0" baseline="0" noProof="0" dirty="0">
              <a:ln>
                <a:noFill/>
              </a:ln>
              <a:solidFill>
                <a:schemeClr val="bg1"/>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endParaRPr>
          </a:p>
        </p:txBody>
      </p:sp>
      <p:sp>
        <p:nvSpPr>
          <p:cNvPr id="51" name="Freeform 3"/>
          <p:cNvSpPr/>
          <p:nvPr/>
        </p:nvSpPr>
        <p:spPr>
          <a:xfrm>
            <a:off x="4700092" y="1642913"/>
            <a:ext cx="79628" cy="3615681"/>
          </a:xfrm>
          <a:custGeom>
            <a:avLst/>
            <a:gdLst>
              <a:gd name="connsiteX0" fmla="*/ 6350 w 21844"/>
              <a:gd name="connsiteY0" fmla="*/ 6350 h 879855"/>
              <a:gd name="connsiteX1" fmla="*/ 6350 w 21844"/>
              <a:gd name="connsiteY1" fmla="*/ 873506 h 879855"/>
            </a:gdLst>
            <a:ahLst/>
            <a:cxnLst>
              <a:cxn ang="0">
                <a:pos x="connsiteX0" y="connsiteY0"/>
              </a:cxn>
              <a:cxn ang="1">
                <a:pos x="connsiteX1" y="connsiteY1"/>
              </a:cxn>
            </a:cxnLst>
            <a:rect l="l" t="t" r="r" b="b"/>
            <a:pathLst>
              <a:path w="21844" h="879855">
                <a:moveTo>
                  <a:pt x="6350" y="6350"/>
                </a:moveTo>
                <a:lnTo>
                  <a:pt x="6350" y="873506"/>
                </a:lnTo>
              </a:path>
            </a:pathLst>
          </a:custGeom>
          <a:ln w="12700">
            <a:solidFill>
              <a:srgbClr val="A4B3D8"/>
            </a:solidFill>
            <a:prstDash val="solid"/>
          </a:ln>
        </p:spPr>
        <p:style>
          <a:lnRef idx="1">
            <a:schemeClr val="accent1"/>
          </a:lnRef>
          <a:fillRef idx="0">
            <a:schemeClr val="accent1"/>
          </a:fillRef>
          <a:effectRef idx="0">
            <a:schemeClr val="accent1"/>
          </a:effectRef>
          <a:fontRef idx="minor">
            <a:schemeClr val="tx1"/>
          </a:fontRef>
        </p:style>
        <p:txBody>
          <a:bodyPr lIns="121963" tIns="60981" rIns="121963" bIns="60981"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52" name="Freeform 3"/>
          <p:cNvSpPr/>
          <p:nvPr/>
        </p:nvSpPr>
        <p:spPr>
          <a:xfrm>
            <a:off x="4637406" y="2158484"/>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Freeform 3"/>
          <p:cNvSpPr/>
          <p:nvPr/>
        </p:nvSpPr>
        <p:spPr>
          <a:xfrm>
            <a:off x="4637406" y="2902368"/>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3" name="Freeform 3"/>
          <p:cNvSpPr/>
          <p:nvPr/>
        </p:nvSpPr>
        <p:spPr>
          <a:xfrm>
            <a:off x="4637406" y="3635793"/>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4" name="Freeform 3"/>
          <p:cNvSpPr/>
          <p:nvPr/>
        </p:nvSpPr>
        <p:spPr>
          <a:xfrm>
            <a:off x="4637406" y="4359693"/>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0249" y="1448594"/>
            <a:ext cx="10496725" cy="499624"/>
          </a:xfrm>
          <a:prstGeom prst="rect">
            <a:avLst/>
          </a:prstGeom>
          <a:noFill/>
        </p:spPr>
        <p:txBody>
          <a:bodyPr wrap="square" rtlCol="0" anchor="t">
            <a:spAutoFit/>
          </a:bodyPr>
          <a:lstStyle/>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1.</a:t>
            </a:r>
            <a:r>
              <a:rPr lang="zh-CN" altLang="en-US" sz="2000" dirty="0">
                <a:solidFill>
                  <a:srgbClr val="4C6062"/>
                </a:solidFill>
                <a:latin typeface="微软雅黑" panose="020B0503020204020204" pitchFamily="34" charset="-122"/>
                <a:ea typeface="微软雅黑" panose="020B0503020204020204" pitchFamily="34" charset="-122"/>
              </a:rPr>
              <a:t>视频学习</a:t>
            </a: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cs typeface="Microsoft YaHei UI" panose="020B0503020204020204" pitchFamily="18" charset="-122"/>
                <a:sym typeface="+mn-ea"/>
              </a:rPr>
              <a:t>项目实录</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配置与管理</a:t>
            </a:r>
            <a:r>
              <a:rPr lang="en-US" altLang="zh-CN" dirty="0"/>
              <a:t>Web</a:t>
            </a:r>
            <a:r>
              <a:rPr lang="zh-CN" altLang="en-US" dirty="0"/>
              <a:t>服务器</a:t>
            </a:r>
            <a:endParaRPr lang="zh-CN" altLang="en-US" b="0"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5" name="图片 4"/>
          <p:cNvPicPr/>
          <p:nvPr/>
        </p:nvPicPr>
        <p:blipFill>
          <a:blip r:embed="rId1"/>
        </p:blipFill>
        <p:spPr>
          <a:xfrm>
            <a:off x="4803775" y="2820035"/>
            <a:ext cx="2162810" cy="2716530"/>
          </a:xfrm>
          <a:prstGeom prst="rect">
            <a:avLst/>
          </a:prstGeom>
        </p:spPr>
      </p:pic>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0249" y="1448594"/>
            <a:ext cx="10496725" cy="3577390"/>
          </a:xfrm>
          <a:prstGeom prst="rect">
            <a:avLst/>
          </a:prstGeom>
          <a:noFill/>
        </p:spPr>
        <p:txBody>
          <a:bodyPr wrap="square" rtlCol="0" anchor="t">
            <a:spAutoFit/>
          </a:bodyPr>
          <a:lstStyle/>
          <a:p>
            <a:pPr indent="457200">
              <a:lnSpc>
                <a:spcPct val="150000"/>
              </a:lnSpc>
              <a:spcBef>
                <a:spcPts val="360"/>
              </a:spcBef>
              <a:spcAft>
                <a:spcPts val="240"/>
              </a:spcAft>
            </a:pPr>
            <a:r>
              <a:rPr lang="en-US" altLang="zh-CN" sz="2000" dirty="0">
                <a:solidFill>
                  <a:srgbClr val="4C6062"/>
                </a:solidFill>
                <a:latin typeface="微软雅黑" panose="020B0503020204020204" pitchFamily="34" charset="-122"/>
                <a:ea typeface="微软雅黑" panose="020B0503020204020204" pitchFamily="34" charset="-122"/>
              </a:rPr>
              <a:t>2</a:t>
            </a:r>
            <a:r>
              <a:rPr lang="zh-CN" altLang="en-US" sz="2000" dirty="0">
                <a:solidFill>
                  <a:srgbClr val="4C6062"/>
                </a:solidFill>
                <a:latin typeface="微软雅黑" panose="020B0503020204020204" pitchFamily="34" charset="-122"/>
                <a:ea typeface="微软雅黑" panose="020B0503020204020204" pitchFamily="34" charset="-122"/>
              </a:rPr>
              <a:t>．项目背景</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假如你是某学校的网络管理员，学校的域名为</a:t>
            </a:r>
            <a:r>
              <a:rPr lang="en-US" altLang="zh-CN" sz="2000" dirty="0">
                <a:solidFill>
                  <a:srgbClr val="4C6062"/>
                </a:solidFill>
                <a:latin typeface="微软雅黑" panose="020B0503020204020204" pitchFamily="34" charset="-122"/>
                <a:ea typeface="微软雅黑" panose="020B0503020204020204" pitchFamily="34" charset="-122"/>
              </a:rPr>
              <a:t>www.king.com</a:t>
            </a:r>
            <a:r>
              <a:rPr lang="zh-CN" altLang="en-US" sz="2000" dirty="0">
                <a:solidFill>
                  <a:srgbClr val="4C6062"/>
                </a:solidFill>
                <a:latin typeface="微软雅黑" panose="020B0503020204020204" pitchFamily="34" charset="-122"/>
                <a:ea typeface="微软雅黑" panose="020B0503020204020204" pitchFamily="34" charset="-122"/>
              </a:rPr>
              <a:t>，学校计划为每位教师开通个人主页服务，为教师与学生之间建立沟通的平台。该学校的网络拓扑图如图</a:t>
            </a:r>
            <a:r>
              <a:rPr lang="en-US" altLang="zh-CN" sz="2000" dirty="0">
                <a:solidFill>
                  <a:srgbClr val="4C6062"/>
                </a:solidFill>
                <a:latin typeface="微软雅黑" panose="020B0503020204020204" pitchFamily="34" charset="-122"/>
                <a:ea typeface="微软雅黑" panose="020B0503020204020204" pitchFamily="34" charset="-122"/>
              </a:rPr>
              <a:t>13-11</a:t>
            </a:r>
            <a:r>
              <a:rPr lang="zh-CN" altLang="en-US" sz="2000" dirty="0">
                <a:solidFill>
                  <a:srgbClr val="4C6062"/>
                </a:solidFill>
                <a:latin typeface="微软雅黑" panose="020B0503020204020204" pitchFamily="34" charset="-122"/>
                <a:ea typeface="微软雅黑" panose="020B0503020204020204" pitchFamily="34" charset="-122"/>
              </a:rPr>
              <a:t>所示。</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学校计划为每位教师开通个人主页服务，要求实现如下功能。</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1</a:t>
            </a:r>
            <a:r>
              <a:rPr lang="zh-CN" altLang="en-US" sz="2000" dirty="0">
                <a:solidFill>
                  <a:srgbClr val="4C6062"/>
                </a:solidFill>
                <a:latin typeface="微软雅黑" panose="020B0503020204020204" pitchFamily="34" charset="-122"/>
                <a:ea typeface="微软雅黑" panose="020B0503020204020204" pitchFamily="34" charset="-122"/>
              </a:rPr>
              <a:t>）网页文件上传完成后，立即自动发布</a:t>
            </a:r>
            <a:r>
              <a:rPr lang="en-US" altLang="zh-CN" sz="2000" dirty="0">
                <a:solidFill>
                  <a:srgbClr val="4C6062"/>
                </a:solidFill>
                <a:latin typeface="微软雅黑" panose="020B0503020204020204" pitchFamily="34" charset="-122"/>
                <a:ea typeface="微软雅黑" panose="020B0503020204020204" pitchFamily="34" charset="-122"/>
              </a:rPr>
              <a:t>URL</a:t>
            </a:r>
            <a:r>
              <a:rPr lang="zh-CN" altLang="en-US" sz="2000" dirty="0">
                <a:solidFill>
                  <a:srgbClr val="4C6062"/>
                </a:solidFill>
                <a:latin typeface="微软雅黑" panose="020B0503020204020204" pitchFamily="34" charset="-122"/>
                <a:ea typeface="微软雅黑" panose="020B0503020204020204" pitchFamily="34" charset="-122"/>
              </a:rPr>
              <a:t>为</a:t>
            </a:r>
            <a:r>
              <a:rPr lang="en-US" altLang="zh-CN" sz="2000" dirty="0">
                <a:solidFill>
                  <a:srgbClr val="4C6062"/>
                </a:solidFill>
                <a:latin typeface="微软雅黑" panose="020B0503020204020204" pitchFamily="34" charset="-122"/>
                <a:ea typeface="微软雅黑" panose="020B0503020204020204" pitchFamily="34" charset="-122"/>
              </a:rPr>
              <a:t>http://www.king.com/~</a:t>
            </a:r>
            <a:r>
              <a:rPr lang="zh-CN" altLang="en-US" sz="2000" dirty="0">
                <a:solidFill>
                  <a:srgbClr val="4C6062"/>
                </a:solidFill>
                <a:latin typeface="微软雅黑" panose="020B0503020204020204" pitchFamily="34" charset="-122"/>
                <a:ea typeface="微软雅黑" panose="020B0503020204020204" pitchFamily="34" charset="-122"/>
              </a:rPr>
              <a:t>的用户名。</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2</a:t>
            </a:r>
            <a:r>
              <a:rPr lang="zh-CN" altLang="en-US" sz="2000" dirty="0">
                <a:solidFill>
                  <a:srgbClr val="4C6062"/>
                </a:solidFill>
                <a:latin typeface="微软雅黑" panose="020B0503020204020204" pitchFamily="34" charset="-122"/>
                <a:ea typeface="微软雅黑" panose="020B0503020204020204" pitchFamily="34" charset="-122"/>
              </a:rPr>
              <a:t>）在</a:t>
            </a:r>
            <a:r>
              <a:rPr lang="en-US" altLang="zh-CN" sz="2000" dirty="0">
                <a:solidFill>
                  <a:srgbClr val="4C6062"/>
                </a:solidFill>
                <a:latin typeface="微软雅黑" panose="020B0503020204020204" pitchFamily="34" charset="-122"/>
                <a:ea typeface="微软雅黑" panose="020B0503020204020204" pitchFamily="34" charset="-122"/>
              </a:rPr>
              <a:t>Web</a:t>
            </a:r>
            <a:r>
              <a:rPr lang="zh-CN" altLang="en-US" sz="2000" dirty="0">
                <a:solidFill>
                  <a:srgbClr val="4C6062"/>
                </a:solidFill>
                <a:latin typeface="微软雅黑" panose="020B0503020204020204" pitchFamily="34" charset="-122"/>
                <a:ea typeface="微软雅黑" panose="020B0503020204020204" pitchFamily="34" charset="-122"/>
              </a:rPr>
              <a:t>服务器中建立一个名为</a:t>
            </a:r>
            <a:r>
              <a:rPr lang="en-US" altLang="zh-CN" sz="2000" dirty="0">
                <a:solidFill>
                  <a:srgbClr val="4C6062"/>
                </a:solidFill>
                <a:latin typeface="微软雅黑" panose="020B0503020204020204" pitchFamily="34" charset="-122"/>
                <a:ea typeface="微软雅黑" panose="020B0503020204020204" pitchFamily="34" charset="-122"/>
              </a:rPr>
              <a:t>private</a:t>
            </a:r>
            <a:r>
              <a:rPr lang="zh-CN" altLang="en-US" sz="2000" dirty="0">
                <a:solidFill>
                  <a:srgbClr val="4C6062"/>
                </a:solidFill>
                <a:latin typeface="微软雅黑" panose="020B0503020204020204" pitchFamily="34" charset="-122"/>
                <a:ea typeface="微软雅黑" panose="020B0503020204020204" pitchFamily="34" charset="-122"/>
              </a:rPr>
              <a:t>的虚拟目录，其对应的物理路径是</a:t>
            </a:r>
            <a:r>
              <a:rPr lang="en-US" altLang="zh-CN" sz="2000" dirty="0">
                <a:solidFill>
                  <a:srgbClr val="4C6062"/>
                </a:solidFill>
                <a:latin typeface="微软雅黑" panose="020B0503020204020204" pitchFamily="34" charset="-122"/>
                <a:ea typeface="微软雅黑" panose="020B0503020204020204" pitchFamily="34" charset="-122"/>
              </a:rPr>
              <a:t>/data/private</a:t>
            </a:r>
            <a:r>
              <a:rPr lang="zh-CN" altLang="en-US" sz="2000" dirty="0">
                <a:solidFill>
                  <a:srgbClr val="4C6062"/>
                </a:solidFill>
                <a:latin typeface="微软雅黑" panose="020B0503020204020204" pitchFamily="34" charset="-122"/>
                <a:ea typeface="微软雅黑" panose="020B0503020204020204" pitchFamily="34" charset="-122"/>
              </a:rPr>
              <a:t>，并配置</a:t>
            </a:r>
            <a:r>
              <a:rPr lang="en-US" altLang="zh-CN" sz="2000" dirty="0">
                <a:solidFill>
                  <a:srgbClr val="4C6062"/>
                </a:solidFill>
                <a:latin typeface="微软雅黑" panose="020B0503020204020204" pitchFamily="34" charset="-122"/>
                <a:ea typeface="微软雅黑" panose="020B0503020204020204" pitchFamily="34" charset="-122"/>
              </a:rPr>
              <a:t>Web</a:t>
            </a:r>
            <a:r>
              <a:rPr lang="zh-CN" altLang="en-US" sz="2000" dirty="0">
                <a:solidFill>
                  <a:srgbClr val="4C6062"/>
                </a:solidFill>
                <a:latin typeface="微软雅黑" panose="020B0503020204020204" pitchFamily="34" charset="-122"/>
                <a:ea typeface="微软雅黑" panose="020B0503020204020204" pitchFamily="34" charset="-122"/>
              </a:rPr>
              <a:t>服务器对该虚拟目录启用用户认证，只允许</a:t>
            </a:r>
            <a:r>
              <a:rPr lang="en-US" altLang="zh-CN" sz="2000" dirty="0" err="1">
                <a:solidFill>
                  <a:srgbClr val="4C6062"/>
                </a:solidFill>
                <a:latin typeface="微软雅黑" panose="020B0503020204020204" pitchFamily="34" charset="-122"/>
                <a:ea typeface="微软雅黑" panose="020B0503020204020204" pitchFamily="34" charset="-122"/>
              </a:rPr>
              <a:t>kingma</a:t>
            </a:r>
            <a:r>
              <a:rPr lang="zh-CN" altLang="en-US" sz="2000" dirty="0">
                <a:solidFill>
                  <a:srgbClr val="4C6062"/>
                </a:solidFill>
                <a:latin typeface="微软雅黑" panose="020B0503020204020204" pitchFamily="34" charset="-122"/>
                <a:ea typeface="微软雅黑" panose="020B0503020204020204" pitchFamily="34" charset="-122"/>
              </a:rPr>
              <a:t>用户访问。</a:t>
            </a:r>
            <a:endParaRPr lang="zh-CN" altLang="en-US" sz="2000" dirty="0">
              <a:solidFill>
                <a:srgbClr val="4C6062"/>
              </a:solidFill>
              <a:latin typeface="微软雅黑" panose="020B0503020204020204" pitchFamily="34" charset="-122"/>
              <a:ea typeface="微软雅黑" panose="020B0503020204020204" pitchFamily="34" charset="-122"/>
            </a:endParaRPr>
          </a:p>
        </p:txBody>
      </p:sp>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cs typeface="Microsoft YaHei UI" panose="020B0503020204020204" pitchFamily="18" charset="-122"/>
                <a:sym typeface="+mn-ea"/>
              </a:rPr>
              <a:t>项目实录</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配置与管理</a:t>
            </a:r>
            <a:r>
              <a:rPr lang="en-US" altLang="zh-CN" dirty="0"/>
              <a:t>Web</a:t>
            </a:r>
            <a:r>
              <a:rPr lang="zh-CN" altLang="en-US" dirty="0"/>
              <a:t>服务器</a:t>
            </a:r>
            <a:endParaRPr lang="zh-CN" altLang="en-US" b="0"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7" name="图片 6"/>
          <p:cNvPicPr>
            <a:picLocks noChangeAspect="1"/>
          </p:cNvPicPr>
          <p:nvPr/>
        </p:nvPicPr>
        <p:blipFill>
          <a:blip r:embed="rId1"/>
          <a:stretch>
            <a:fillRect/>
          </a:stretch>
        </p:blipFill>
        <p:spPr>
          <a:xfrm flipV="1">
            <a:off x="860249" y="5005500"/>
            <a:ext cx="10363199" cy="1808843"/>
          </a:xfrm>
          <a:prstGeom prst="rect">
            <a:avLst/>
          </a:prstGeom>
        </p:spPr>
      </p:pic>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775" y="5027076"/>
            <a:ext cx="2679700" cy="179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0249" y="1448594"/>
            <a:ext cx="10496725" cy="4346831"/>
          </a:xfrm>
          <a:prstGeom prst="rect">
            <a:avLst/>
          </a:prstGeom>
          <a:noFill/>
        </p:spPr>
        <p:txBody>
          <a:bodyPr wrap="square" rtlCol="0" anchor="t">
            <a:spAutoFit/>
          </a:bodyPr>
          <a:lstStyle/>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3</a:t>
            </a:r>
            <a:r>
              <a:rPr lang="zh-CN" altLang="en-US" sz="2000" dirty="0">
                <a:solidFill>
                  <a:srgbClr val="4C6062"/>
                </a:solidFill>
                <a:latin typeface="微软雅黑" panose="020B0503020204020204" pitchFamily="34" charset="-122"/>
                <a:ea typeface="微软雅黑" panose="020B0503020204020204" pitchFamily="34" charset="-122"/>
              </a:rPr>
              <a:t>）在</a:t>
            </a:r>
            <a:r>
              <a:rPr lang="en-US" altLang="zh-CN" sz="2000" dirty="0">
                <a:solidFill>
                  <a:srgbClr val="4C6062"/>
                </a:solidFill>
                <a:latin typeface="微软雅黑" panose="020B0503020204020204" pitchFamily="34" charset="-122"/>
                <a:ea typeface="微软雅黑" panose="020B0503020204020204" pitchFamily="34" charset="-122"/>
              </a:rPr>
              <a:t>Web</a:t>
            </a:r>
            <a:r>
              <a:rPr lang="zh-CN" altLang="en-US" sz="2000" dirty="0">
                <a:solidFill>
                  <a:srgbClr val="4C6062"/>
                </a:solidFill>
                <a:latin typeface="微软雅黑" panose="020B0503020204020204" pitchFamily="34" charset="-122"/>
                <a:ea typeface="微软雅黑" panose="020B0503020204020204" pitchFamily="34" charset="-122"/>
              </a:rPr>
              <a:t>服务器中建立一个名为</a:t>
            </a:r>
            <a:r>
              <a:rPr lang="en-US" altLang="zh-CN" sz="2000" dirty="0">
                <a:solidFill>
                  <a:srgbClr val="4C6062"/>
                </a:solidFill>
                <a:latin typeface="微软雅黑" panose="020B0503020204020204" pitchFamily="34" charset="-122"/>
                <a:ea typeface="微软雅黑" panose="020B0503020204020204" pitchFamily="34" charset="-122"/>
              </a:rPr>
              <a:t>private</a:t>
            </a:r>
            <a:r>
              <a:rPr lang="zh-CN" altLang="en-US" sz="2000" dirty="0">
                <a:solidFill>
                  <a:srgbClr val="4C6062"/>
                </a:solidFill>
                <a:latin typeface="微软雅黑" panose="020B0503020204020204" pitchFamily="34" charset="-122"/>
                <a:ea typeface="微软雅黑" panose="020B0503020204020204" pitchFamily="34" charset="-122"/>
              </a:rPr>
              <a:t>的虚拟目录，其对应的物理路径是</a:t>
            </a:r>
            <a:r>
              <a:rPr lang="en-US" altLang="zh-CN" sz="2000" dirty="0">
                <a:solidFill>
                  <a:srgbClr val="4C6062"/>
                </a:solidFill>
                <a:latin typeface="微软雅黑" panose="020B0503020204020204" pitchFamily="34" charset="-122"/>
                <a:ea typeface="微软雅黑" panose="020B0503020204020204" pitchFamily="34" charset="-122"/>
              </a:rPr>
              <a:t>/dir1 /test</a:t>
            </a:r>
            <a:r>
              <a:rPr lang="zh-CN" altLang="en-US" sz="2000" dirty="0">
                <a:solidFill>
                  <a:srgbClr val="4C6062"/>
                </a:solidFill>
                <a:latin typeface="微软雅黑" panose="020B0503020204020204" pitchFamily="34" charset="-122"/>
                <a:ea typeface="微软雅黑" panose="020B0503020204020204" pitchFamily="34" charset="-122"/>
              </a:rPr>
              <a:t>，并配置</a:t>
            </a:r>
            <a:r>
              <a:rPr lang="en-US" altLang="zh-CN" sz="2000" dirty="0">
                <a:solidFill>
                  <a:srgbClr val="4C6062"/>
                </a:solidFill>
                <a:latin typeface="微软雅黑" panose="020B0503020204020204" pitchFamily="34" charset="-122"/>
                <a:ea typeface="微软雅黑" panose="020B0503020204020204" pitchFamily="34" charset="-122"/>
              </a:rPr>
              <a:t>Web</a:t>
            </a:r>
            <a:r>
              <a:rPr lang="zh-CN" altLang="en-US" sz="2000" dirty="0">
                <a:solidFill>
                  <a:srgbClr val="4C6062"/>
                </a:solidFill>
                <a:latin typeface="微软雅黑" panose="020B0503020204020204" pitchFamily="34" charset="-122"/>
                <a:ea typeface="微软雅黑" panose="020B0503020204020204" pitchFamily="34" charset="-122"/>
              </a:rPr>
              <a:t>服务器仅允许来自网络</a:t>
            </a:r>
            <a:r>
              <a:rPr lang="en-US" altLang="zh-CN" sz="2000" dirty="0">
                <a:solidFill>
                  <a:srgbClr val="4C6062"/>
                </a:solidFill>
                <a:latin typeface="微软雅黑" panose="020B0503020204020204" pitchFamily="34" charset="-122"/>
                <a:ea typeface="微软雅黑" panose="020B0503020204020204" pitchFamily="34" charset="-122"/>
              </a:rPr>
              <a:t>jnrp.net</a:t>
            </a:r>
            <a:r>
              <a:rPr lang="zh-CN" altLang="en-US" sz="2000" dirty="0">
                <a:solidFill>
                  <a:srgbClr val="4C6062"/>
                </a:solidFill>
                <a:latin typeface="微软雅黑" panose="020B0503020204020204" pitchFamily="34" charset="-122"/>
                <a:ea typeface="微软雅黑" panose="020B0503020204020204" pitchFamily="34" charset="-122"/>
              </a:rPr>
              <a:t>域和</a:t>
            </a:r>
            <a:r>
              <a:rPr lang="en-US" altLang="zh-CN" sz="2000" dirty="0">
                <a:solidFill>
                  <a:srgbClr val="4C6062"/>
                </a:solidFill>
                <a:latin typeface="微软雅黑" panose="020B0503020204020204" pitchFamily="34" charset="-122"/>
                <a:ea typeface="微软雅黑" panose="020B0503020204020204" pitchFamily="34" charset="-122"/>
              </a:rPr>
              <a:t>192.168.1.0/24</a:t>
            </a:r>
            <a:r>
              <a:rPr lang="zh-CN" altLang="en-US" sz="2000" dirty="0">
                <a:solidFill>
                  <a:srgbClr val="4C6062"/>
                </a:solidFill>
                <a:latin typeface="微软雅黑" panose="020B0503020204020204" pitchFamily="34" charset="-122"/>
                <a:ea typeface="微软雅黑" panose="020B0503020204020204" pitchFamily="34" charset="-122"/>
              </a:rPr>
              <a:t>网段的客户机访问该虚拟目录。</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4</a:t>
            </a:r>
            <a:r>
              <a:rPr lang="zh-CN" altLang="en-US" sz="2000" dirty="0">
                <a:solidFill>
                  <a:srgbClr val="4C6062"/>
                </a:solidFill>
                <a:latin typeface="微软雅黑" panose="020B0503020204020204" pitchFamily="34" charset="-122"/>
                <a:ea typeface="微软雅黑" panose="020B0503020204020204" pitchFamily="34" charset="-122"/>
              </a:rPr>
              <a:t>）使用</a:t>
            </a:r>
            <a:r>
              <a:rPr lang="en-US" altLang="zh-CN" sz="2000" dirty="0">
                <a:solidFill>
                  <a:srgbClr val="4C6062"/>
                </a:solidFill>
                <a:latin typeface="微软雅黑" panose="020B0503020204020204" pitchFamily="34" charset="-122"/>
                <a:ea typeface="微软雅黑" panose="020B0503020204020204" pitchFamily="34" charset="-122"/>
              </a:rPr>
              <a:t>192.168.1.2</a:t>
            </a:r>
            <a:r>
              <a:rPr lang="zh-CN" altLang="en-US" sz="2000" dirty="0">
                <a:solidFill>
                  <a:srgbClr val="4C6062"/>
                </a:solidFill>
                <a:latin typeface="微软雅黑" panose="020B0503020204020204" pitchFamily="34" charset="-122"/>
                <a:ea typeface="微软雅黑" panose="020B0503020204020204" pitchFamily="34" charset="-122"/>
              </a:rPr>
              <a:t>和</a:t>
            </a:r>
            <a:r>
              <a:rPr lang="en-US" altLang="zh-CN" sz="2000" dirty="0">
                <a:solidFill>
                  <a:srgbClr val="4C6062"/>
                </a:solidFill>
                <a:latin typeface="微软雅黑" panose="020B0503020204020204" pitchFamily="34" charset="-122"/>
                <a:ea typeface="微软雅黑" panose="020B0503020204020204" pitchFamily="34" charset="-122"/>
              </a:rPr>
              <a:t>192.168.1.3</a:t>
            </a:r>
            <a:r>
              <a:rPr lang="zh-CN" altLang="en-US" sz="2000" dirty="0">
                <a:solidFill>
                  <a:srgbClr val="4C6062"/>
                </a:solidFill>
                <a:latin typeface="微软雅黑" panose="020B0503020204020204" pitchFamily="34" charset="-122"/>
                <a:ea typeface="微软雅黑" panose="020B0503020204020204" pitchFamily="34" charset="-122"/>
              </a:rPr>
              <a:t>两个</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地址，创建基于</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地址的虚拟主机，其中，</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地址为</a:t>
            </a:r>
            <a:r>
              <a:rPr lang="en-US" altLang="zh-CN" sz="2000" dirty="0">
                <a:solidFill>
                  <a:srgbClr val="4C6062"/>
                </a:solidFill>
                <a:latin typeface="微软雅黑" panose="020B0503020204020204" pitchFamily="34" charset="-122"/>
                <a:ea typeface="微软雅黑" panose="020B0503020204020204" pitchFamily="34" charset="-122"/>
              </a:rPr>
              <a:t>192.168.1.2</a:t>
            </a:r>
            <a:r>
              <a:rPr lang="zh-CN" altLang="en-US" sz="2000" dirty="0">
                <a:solidFill>
                  <a:srgbClr val="4C6062"/>
                </a:solidFill>
                <a:latin typeface="微软雅黑" panose="020B0503020204020204" pitchFamily="34" charset="-122"/>
                <a:ea typeface="微软雅黑" panose="020B0503020204020204" pitchFamily="34" charset="-122"/>
              </a:rPr>
              <a:t>的虚拟主机对应的主目录为</a:t>
            </a:r>
            <a:r>
              <a:rPr lang="en-US" altLang="zh-CN" sz="2000" dirty="0">
                <a:solidFill>
                  <a:srgbClr val="4C6062"/>
                </a:solidFill>
                <a:latin typeface="微软雅黑" panose="020B0503020204020204" pitchFamily="34" charset="-122"/>
                <a:ea typeface="微软雅黑" panose="020B0503020204020204" pitchFamily="34" charset="-122"/>
              </a:rPr>
              <a:t>/var/www/ip2</a:t>
            </a: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IP</a:t>
            </a:r>
            <a:r>
              <a:rPr lang="zh-CN" altLang="en-US" sz="2000" dirty="0">
                <a:solidFill>
                  <a:srgbClr val="4C6062"/>
                </a:solidFill>
                <a:latin typeface="微软雅黑" panose="020B0503020204020204" pitchFamily="34" charset="-122"/>
                <a:ea typeface="微软雅黑" panose="020B0503020204020204" pitchFamily="34" charset="-122"/>
              </a:rPr>
              <a:t>地址为</a:t>
            </a:r>
            <a:r>
              <a:rPr lang="en-US" altLang="zh-CN" sz="2000" dirty="0">
                <a:solidFill>
                  <a:srgbClr val="4C6062"/>
                </a:solidFill>
                <a:latin typeface="微软雅黑" panose="020B0503020204020204" pitchFamily="34" charset="-122"/>
                <a:ea typeface="微软雅黑" panose="020B0503020204020204" pitchFamily="34" charset="-122"/>
              </a:rPr>
              <a:t>192.168.1.3</a:t>
            </a:r>
            <a:r>
              <a:rPr lang="zh-CN" altLang="en-US" sz="2000" dirty="0">
                <a:solidFill>
                  <a:srgbClr val="4C6062"/>
                </a:solidFill>
                <a:latin typeface="微软雅黑" panose="020B0503020204020204" pitchFamily="34" charset="-122"/>
                <a:ea typeface="微软雅黑" panose="020B0503020204020204" pitchFamily="34" charset="-122"/>
              </a:rPr>
              <a:t>的虚拟主机对应的主目录为</a:t>
            </a:r>
            <a:r>
              <a:rPr lang="en-US" altLang="zh-CN" sz="2000" dirty="0">
                <a:solidFill>
                  <a:srgbClr val="4C6062"/>
                </a:solidFill>
                <a:latin typeface="微软雅黑" panose="020B0503020204020204" pitchFamily="34" charset="-122"/>
                <a:ea typeface="微软雅黑" panose="020B0503020204020204" pitchFamily="34" charset="-122"/>
              </a:rPr>
              <a:t>/var/www/ip3</a:t>
            </a:r>
            <a:r>
              <a:rPr lang="zh-CN" altLang="en-US" sz="2000" dirty="0">
                <a:solidFill>
                  <a:srgbClr val="4C6062"/>
                </a:solidFill>
                <a:latin typeface="微软雅黑" panose="020B0503020204020204" pitchFamily="34" charset="-122"/>
                <a:ea typeface="微软雅黑" panose="020B0503020204020204" pitchFamily="34" charset="-122"/>
              </a:rPr>
              <a:t>。</a:t>
            </a:r>
            <a:endParaRPr lang="zh-CN" altLang="en-US" sz="2000" dirty="0">
              <a:solidFill>
                <a:srgbClr val="4C6062"/>
              </a:solidFill>
              <a:latin typeface="微软雅黑" panose="020B0503020204020204" pitchFamily="34" charset="-122"/>
              <a:ea typeface="微软雅黑" panose="020B0503020204020204" pitchFamily="34" charset="-122"/>
            </a:endParaRPr>
          </a:p>
          <a:p>
            <a:pPr indent="457200">
              <a:lnSpc>
                <a:spcPct val="150000"/>
              </a:lnSpc>
              <a:spcBef>
                <a:spcPts val="360"/>
              </a:spcBef>
              <a:spcAft>
                <a:spcPts val="240"/>
              </a:spcAft>
            </a:pP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5</a:t>
            </a:r>
            <a:r>
              <a:rPr lang="zh-CN" altLang="en-US" sz="2000" dirty="0">
                <a:solidFill>
                  <a:srgbClr val="4C6062"/>
                </a:solidFill>
                <a:latin typeface="微软雅黑" panose="020B0503020204020204" pitchFamily="34" charset="-122"/>
                <a:ea typeface="微软雅黑" panose="020B0503020204020204" pitchFamily="34" charset="-122"/>
              </a:rPr>
              <a:t>）创建基于</a:t>
            </a:r>
            <a:r>
              <a:rPr lang="en-US" altLang="zh-CN" sz="2000" dirty="0">
                <a:solidFill>
                  <a:srgbClr val="4C6062"/>
                </a:solidFill>
                <a:latin typeface="微软雅黑" panose="020B0503020204020204" pitchFamily="34" charset="-122"/>
                <a:ea typeface="微软雅黑" panose="020B0503020204020204" pitchFamily="34" charset="-122"/>
              </a:rPr>
              <a:t>www.mlx.com</a:t>
            </a:r>
            <a:r>
              <a:rPr lang="zh-CN" altLang="en-US" sz="2000" dirty="0">
                <a:solidFill>
                  <a:srgbClr val="4C6062"/>
                </a:solidFill>
                <a:latin typeface="微软雅黑" panose="020B0503020204020204" pitchFamily="34" charset="-122"/>
                <a:ea typeface="微软雅黑" panose="020B0503020204020204" pitchFamily="34" charset="-122"/>
              </a:rPr>
              <a:t>和</a:t>
            </a:r>
            <a:r>
              <a:rPr lang="en-US" altLang="zh-CN" sz="2000" dirty="0">
                <a:solidFill>
                  <a:srgbClr val="4C6062"/>
                </a:solidFill>
                <a:latin typeface="微软雅黑" panose="020B0503020204020204" pitchFamily="34" charset="-122"/>
                <a:ea typeface="微软雅黑" panose="020B0503020204020204" pitchFamily="34" charset="-122"/>
              </a:rPr>
              <a:t>www.king.com</a:t>
            </a:r>
            <a:r>
              <a:rPr lang="zh-CN" altLang="en-US" sz="2000" dirty="0">
                <a:solidFill>
                  <a:srgbClr val="4C6062"/>
                </a:solidFill>
                <a:latin typeface="微软雅黑" panose="020B0503020204020204" pitchFamily="34" charset="-122"/>
                <a:ea typeface="微软雅黑" panose="020B0503020204020204" pitchFamily="34" charset="-122"/>
              </a:rPr>
              <a:t>两个域名的虚拟主机，域名为</a:t>
            </a:r>
            <a:r>
              <a:rPr lang="en-US" altLang="zh-CN" sz="2000" dirty="0">
                <a:solidFill>
                  <a:srgbClr val="4C6062"/>
                </a:solidFill>
                <a:latin typeface="微软雅黑" panose="020B0503020204020204" pitchFamily="34" charset="-122"/>
                <a:ea typeface="微软雅黑" panose="020B0503020204020204" pitchFamily="34" charset="-122"/>
              </a:rPr>
              <a:t>www.mlx.com</a:t>
            </a:r>
            <a:r>
              <a:rPr lang="zh-CN" altLang="en-US" sz="2000" dirty="0">
                <a:solidFill>
                  <a:srgbClr val="4C6062"/>
                </a:solidFill>
                <a:latin typeface="微软雅黑" panose="020B0503020204020204" pitchFamily="34" charset="-122"/>
                <a:ea typeface="微软雅黑" panose="020B0503020204020204" pitchFamily="34" charset="-122"/>
              </a:rPr>
              <a:t>的虚拟主机对应的主目录为</a:t>
            </a:r>
            <a:r>
              <a:rPr lang="en-US" altLang="zh-CN" sz="2000" dirty="0">
                <a:solidFill>
                  <a:srgbClr val="4C6062"/>
                </a:solidFill>
                <a:latin typeface="微软雅黑" panose="020B0503020204020204" pitchFamily="34" charset="-122"/>
                <a:ea typeface="微软雅黑" panose="020B0503020204020204" pitchFamily="34" charset="-122"/>
              </a:rPr>
              <a:t>/var/www/mlx</a:t>
            </a:r>
            <a:r>
              <a:rPr lang="zh-CN" altLang="en-US" sz="2000" dirty="0">
                <a:solidFill>
                  <a:srgbClr val="4C6062"/>
                </a:solidFill>
                <a:latin typeface="微软雅黑" panose="020B0503020204020204" pitchFamily="34" charset="-122"/>
                <a:ea typeface="微软雅黑" panose="020B0503020204020204" pitchFamily="34" charset="-122"/>
              </a:rPr>
              <a:t>，域名为</a:t>
            </a:r>
            <a:r>
              <a:rPr lang="en-US" altLang="zh-CN" sz="2000" dirty="0">
                <a:solidFill>
                  <a:srgbClr val="4C6062"/>
                </a:solidFill>
                <a:latin typeface="微软雅黑" panose="020B0503020204020204" pitchFamily="34" charset="-122"/>
                <a:ea typeface="微软雅黑" panose="020B0503020204020204" pitchFamily="34" charset="-122"/>
              </a:rPr>
              <a:t>www.king.com</a:t>
            </a:r>
            <a:r>
              <a:rPr lang="zh-CN" altLang="en-US" sz="2000" dirty="0">
                <a:solidFill>
                  <a:srgbClr val="4C6062"/>
                </a:solidFill>
                <a:latin typeface="微软雅黑" panose="020B0503020204020204" pitchFamily="34" charset="-122"/>
                <a:ea typeface="微软雅黑" panose="020B0503020204020204" pitchFamily="34" charset="-122"/>
              </a:rPr>
              <a:t>的虚拟主机对应的主目录为</a:t>
            </a:r>
            <a:r>
              <a:rPr lang="en-US" altLang="zh-CN" sz="2000" dirty="0">
                <a:solidFill>
                  <a:srgbClr val="4C6062"/>
                </a:solidFill>
                <a:latin typeface="微软雅黑" panose="020B0503020204020204" pitchFamily="34" charset="-122"/>
                <a:ea typeface="微软雅黑" panose="020B0503020204020204" pitchFamily="34" charset="-122"/>
              </a:rPr>
              <a:t>/var/www/king</a:t>
            </a:r>
            <a:r>
              <a:rPr lang="zh-CN" altLang="en-US" sz="2000" dirty="0">
                <a:solidFill>
                  <a:srgbClr val="4C6062"/>
                </a:solidFill>
                <a:latin typeface="微软雅黑" panose="020B0503020204020204" pitchFamily="34" charset="-122"/>
                <a:ea typeface="微软雅黑" panose="020B0503020204020204" pitchFamily="34" charset="-122"/>
              </a:rPr>
              <a:t>。</a:t>
            </a:r>
            <a:endParaRPr lang="zh-CN" altLang="en-US" sz="2000" dirty="0">
              <a:solidFill>
                <a:srgbClr val="4C6062"/>
              </a:solidFill>
              <a:latin typeface="微软雅黑" panose="020B0503020204020204" pitchFamily="34" charset="-122"/>
              <a:ea typeface="微软雅黑" panose="020B0503020204020204" pitchFamily="34" charset="-122"/>
            </a:endParaRPr>
          </a:p>
        </p:txBody>
      </p:sp>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cs typeface="Microsoft YaHei UI" panose="020B0503020204020204" pitchFamily="18" charset="-122"/>
                <a:sym typeface="+mn-ea"/>
              </a:rPr>
              <a:t>项目实录</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配置与管理</a:t>
            </a:r>
            <a:r>
              <a:rPr lang="en-US" altLang="zh-CN" dirty="0"/>
              <a:t>Web</a:t>
            </a:r>
            <a:r>
              <a:rPr lang="zh-CN" altLang="en-US" dirty="0"/>
              <a:t>服务器</a:t>
            </a:r>
            <a:endParaRPr lang="zh-CN" altLang="en-US" b="0"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7193483" y="2922176"/>
            <a:ext cx="4179709" cy="1152103"/>
          </a:xfrm>
        </p:spPr>
        <p:txBody>
          <a:bodyPr>
            <a:normAutofit fontScale="90000"/>
          </a:bodyPr>
          <a:lstStyle/>
          <a:p>
            <a:r>
              <a:rPr lang="zh-CN" altLang="en-US"/>
              <a:t>国产操作系统“银河麒麟”</a:t>
            </a:r>
            <a:endParaRPr lang="zh-CN" altLang="en-US"/>
          </a:p>
        </p:txBody>
      </p:sp>
      <p:sp>
        <p:nvSpPr>
          <p:cNvPr id="5" name="副标题"/>
          <p:cNvSpPr>
            <a:spLocks noGrp="1"/>
          </p:cNvSpPr>
          <p:nvPr>
            <p:ph type="body" idx="1"/>
            <p:custDataLst>
              <p:tags r:id="rId2"/>
            </p:custDataLst>
          </p:nvPr>
        </p:nvSpPr>
        <p:spPr/>
        <p:txBody>
          <a:bodyPr/>
          <a:lstStyle/>
          <a:p>
            <a:r>
              <a:rPr lang="zh-CN" altLang="en-US"/>
              <a:t>高山仰止，景行行止。</a:t>
            </a:r>
            <a:endParaRPr lang="zh-CN" altLang="en-US"/>
          </a:p>
        </p:txBody>
      </p:sp>
      <p:sp>
        <p:nvSpPr>
          <p:cNvPr id="6" name="节编号"/>
          <p:cNvSpPr>
            <a:spLocks noGrp="1"/>
          </p:cNvSpPr>
          <p:nvPr>
            <p:ph type="body" sz="quarter" idx="13"/>
            <p:custDataLst>
              <p:tags r:id="rId3"/>
            </p:custDataLst>
          </p:nvPr>
        </p:nvSpPr>
        <p:spPr>
          <a:xfrm>
            <a:off x="6291616" y="602727"/>
            <a:ext cx="5081576" cy="1520472"/>
          </a:xfrm>
        </p:spPr>
        <p:txBody>
          <a:bodyPr/>
          <a:lstStyle/>
          <a:p>
            <a:r>
              <a:rPr lang="zh-CN" altLang="en-US"/>
              <a:t>拓展阅读</a:t>
            </a:r>
            <a:endParaRPr lang="en-US" altLang="zh-CN"/>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000">
        <p:comb/>
      </p:transition>
    </mc:Choice>
    <mc:Fallback>
      <p:transition spd="slow">
        <p:comb/>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 name="组合 39"/>
          <p:cNvGrpSpPr/>
          <p:nvPr/>
        </p:nvGrpSpPr>
        <p:grpSpPr>
          <a:xfrm>
            <a:off x="680352" y="1031431"/>
            <a:ext cx="10372105" cy="5417553"/>
            <a:chOff x="486" y="2124"/>
            <a:chExt cx="16331" cy="8530"/>
          </a:xfrm>
        </p:grpSpPr>
        <p:sp>
          <p:nvSpPr>
            <p:cNvPr id="64" name="矩形 63"/>
            <p:cNvSpPr/>
            <p:nvPr/>
          </p:nvSpPr>
          <p:spPr>
            <a:xfrm>
              <a:off x="764" y="2516"/>
              <a:ext cx="16053" cy="8138"/>
            </a:xfrm>
            <a:prstGeom prst="rect">
              <a:avLst/>
            </a:prstGeom>
            <a:solidFill>
              <a:schemeClr val="bg1"/>
            </a:solidFill>
            <a:ln>
              <a:solidFill>
                <a:srgbClr val="018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nvGrpSpPr>
            <p:cNvPr id="38" name="组合 37"/>
            <p:cNvGrpSpPr/>
            <p:nvPr/>
          </p:nvGrpSpPr>
          <p:grpSpPr>
            <a:xfrm>
              <a:off x="486" y="2124"/>
              <a:ext cx="5001" cy="1074"/>
              <a:chOff x="564182" y="1323192"/>
              <a:chExt cx="4001710" cy="682060"/>
            </a:xfrm>
          </p:grpSpPr>
          <p:sp>
            <p:nvSpPr>
              <p:cNvPr id="86" name="等腰三角形 15"/>
              <p:cNvSpPr/>
              <p:nvPr/>
            </p:nvSpPr>
            <p:spPr>
              <a:xfrm rot="10800000">
                <a:off x="564182" y="1927052"/>
                <a:ext cx="171805" cy="78200"/>
              </a:xfrm>
              <a:custGeom>
                <a:avLst/>
                <a:gdLst>
                  <a:gd name="connsiteX0" fmla="*/ 0 w 186191"/>
                  <a:gd name="connsiteY0" fmla="*/ 220134 h 220134"/>
                  <a:gd name="connsiteX1" fmla="*/ 93096 w 186191"/>
                  <a:gd name="connsiteY1" fmla="*/ 0 h 220134"/>
                  <a:gd name="connsiteX2" fmla="*/ 186191 w 186191"/>
                  <a:gd name="connsiteY2" fmla="*/ 220134 h 220134"/>
                  <a:gd name="connsiteX3" fmla="*/ 0 w 186191"/>
                  <a:gd name="connsiteY3" fmla="*/ 220134 h 220134"/>
                  <a:gd name="connsiteX0-1" fmla="*/ 0 w 186191"/>
                  <a:gd name="connsiteY0-2" fmla="*/ 229659 h 229659"/>
                  <a:gd name="connsiteX1-3" fmla="*/ 4196 w 186191"/>
                  <a:gd name="connsiteY1-4" fmla="*/ 0 h 229659"/>
                  <a:gd name="connsiteX2-5" fmla="*/ 186191 w 186191"/>
                  <a:gd name="connsiteY2-6" fmla="*/ 229659 h 229659"/>
                  <a:gd name="connsiteX3-7" fmla="*/ 0 w 186191"/>
                  <a:gd name="connsiteY3-8" fmla="*/ 229659 h 229659"/>
                  <a:gd name="connsiteX0-9" fmla="*/ 2405 w 188596"/>
                  <a:gd name="connsiteY0-10" fmla="*/ 232834 h 232834"/>
                  <a:gd name="connsiteX1-11" fmla="*/ 251 w 188596"/>
                  <a:gd name="connsiteY1-12" fmla="*/ 0 h 232834"/>
                  <a:gd name="connsiteX2-13" fmla="*/ 188596 w 188596"/>
                  <a:gd name="connsiteY2-14" fmla="*/ 232834 h 232834"/>
                  <a:gd name="connsiteX3-15" fmla="*/ 2405 w 188596"/>
                  <a:gd name="connsiteY3-16" fmla="*/ 232834 h 232834"/>
                  <a:gd name="connsiteX0-17" fmla="*/ 0 w 191204"/>
                  <a:gd name="connsiteY0-18" fmla="*/ 237468 h 237468"/>
                  <a:gd name="connsiteX1-19" fmla="*/ 2859 w 191204"/>
                  <a:gd name="connsiteY1-20" fmla="*/ 0 h 237468"/>
                  <a:gd name="connsiteX2-21" fmla="*/ 191204 w 191204"/>
                  <a:gd name="connsiteY2-22" fmla="*/ 232834 h 237468"/>
                  <a:gd name="connsiteX3-23" fmla="*/ 0 w 191204"/>
                  <a:gd name="connsiteY3-24" fmla="*/ 237468 h 237468"/>
                  <a:gd name="connsiteX0-25" fmla="*/ 0 w 191204"/>
                  <a:gd name="connsiteY0-26" fmla="*/ 246733 h 246733"/>
                  <a:gd name="connsiteX1-27" fmla="*/ 2859 w 191204"/>
                  <a:gd name="connsiteY1-28" fmla="*/ 0 h 246733"/>
                  <a:gd name="connsiteX2-29" fmla="*/ 191204 w 191204"/>
                  <a:gd name="connsiteY2-30" fmla="*/ 242099 h 246733"/>
                  <a:gd name="connsiteX3-31" fmla="*/ 0 w 191204"/>
                  <a:gd name="connsiteY3-32" fmla="*/ 246733 h 246733"/>
                  <a:gd name="connsiteX0-33" fmla="*/ 4479 w 195683"/>
                  <a:gd name="connsiteY0-34" fmla="*/ 251364 h 251364"/>
                  <a:gd name="connsiteX1-35" fmla="*/ 183 w 195683"/>
                  <a:gd name="connsiteY1-36" fmla="*/ 0 h 251364"/>
                  <a:gd name="connsiteX2-37" fmla="*/ 195683 w 195683"/>
                  <a:gd name="connsiteY2-38" fmla="*/ 246730 h 251364"/>
                  <a:gd name="connsiteX3-39" fmla="*/ 4479 w 195683"/>
                  <a:gd name="connsiteY3-40" fmla="*/ 251364 h 251364"/>
                  <a:gd name="connsiteX0-41" fmla="*/ 0 w 191204"/>
                  <a:gd name="connsiteY0-42" fmla="*/ 251364 h 251364"/>
                  <a:gd name="connsiteX1-43" fmla="*/ 1070 w 191204"/>
                  <a:gd name="connsiteY1-44" fmla="*/ 0 h 251364"/>
                  <a:gd name="connsiteX2-45" fmla="*/ 191204 w 191204"/>
                  <a:gd name="connsiteY2-46" fmla="*/ 246730 h 251364"/>
                  <a:gd name="connsiteX3-47" fmla="*/ 0 w 191204"/>
                  <a:gd name="connsiteY3-48" fmla="*/ 251364 h 251364"/>
                  <a:gd name="connsiteX0-49" fmla="*/ 7999 w 199203"/>
                  <a:gd name="connsiteY0-50" fmla="*/ 251364 h 251364"/>
                  <a:gd name="connsiteX1-51" fmla="*/ 126 w 199203"/>
                  <a:gd name="connsiteY1-52" fmla="*/ 0 h 251364"/>
                  <a:gd name="connsiteX2-53" fmla="*/ 199203 w 199203"/>
                  <a:gd name="connsiteY2-54" fmla="*/ 246730 h 251364"/>
                  <a:gd name="connsiteX3-55" fmla="*/ 7999 w 199203"/>
                  <a:gd name="connsiteY3-56" fmla="*/ 251364 h 251364"/>
                  <a:gd name="connsiteX0-57" fmla="*/ 1055 w 192259"/>
                  <a:gd name="connsiteY0-58" fmla="*/ 251364 h 251364"/>
                  <a:gd name="connsiteX1-59" fmla="*/ 337 w 192259"/>
                  <a:gd name="connsiteY1-60" fmla="*/ 0 h 251364"/>
                  <a:gd name="connsiteX2-61" fmla="*/ 192259 w 192259"/>
                  <a:gd name="connsiteY2-62" fmla="*/ 246730 h 251364"/>
                  <a:gd name="connsiteX3-63" fmla="*/ 1055 w 192259"/>
                  <a:gd name="connsiteY3-64" fmla="*/ 251364 h 251364"/>
                  <a:gd name="connsiteX0-65" fmla="*/ 0 w 191204"/>
                  <a:gd name="connsiteY0-66" fmla="*/ 260629 h 260629"/>
                  <a:gd name="connsiteX1-67" fmla="*/ 2860 w 191204"/>
                  <a:gd name="connsiteY1-68" fmla="*/ 0 h 260629"/>
                  <a:gd name="connsiteX2-69" fmla="*/ 191204 w 191204"/>
                  <a:gd name="connsiteY2-70" fmla="*/ 255995 h 260629"/>
                  <a:gd name="connsiteX3-71" fmla="*/ 0 w 191204"/>
                  <a:gd name="connsiteY3-72" fmla="*/ 260629 h 260629"/>
                  <a:gd name="connsiteX0-73" fmla="*/ 0 w 191204"/>
                  <a:gd name="connsiteY0-74" fmla="*/ 228200 h 228200"/>
                  <a:gd name="connsiteX1-75" fmla="*/ 2860 w 191204"/>
                  <a:gd name="connsiteY1-76" fmla="*/ 0 h 228200"/>
                  <a:gd name="connsiteX2-77" fmla="*/ 191204 w 191204"/>
                  <a:gd name="connsiteY2-78" fmla="*/ 223566 h 228200"/>
                  <a:gd name="connsiteX3-79" fmla="*/ 0 w 191204"/>
                  <a:gd name="connsiteY3-80" fmla="*/ 228200 h 228200"/>
                  <a:gd name="connsiteX0-81" fmla="*/ 0 w 191204"/>
                  <a:gd name="connsiteY0-82" fmla="*/ 228200 h 228200"/>
                  <a:gd name="connsiteX1-83" fmla="*/ 1070 w 191204"/>
                  <a:gd name="connsiteY1-84" fmla="*/ 0 h 228200"/>
                  <a:gd name="connsiteX2-85" fmla="*/ 191204 w 191204"/>
                  <a:gd name="connsiteY2-86" fmla="*/ 223566 h 228200"/>
                  <a:gd name="connsiteX3-87" fmla="*/ 0 w 191204"/>
                  <a:gd name="connsiteY3-88" fmla="*/ 228200 h 228200"/>
                </a:gdLst>
                <a:ahLst/>
                <a:cxnLst>
                  <a:cxn ang="0">
                    <a:pos x="connsiteX0-1" y="connsiteY0-2"/>
                  </a:cxn>
                  <a:cxn ang="0">
                    <a:pos x="connsiteX1-3" y="connsiteY1-4"/>
                  </a:cxn>
                  <a:cxn ang="0">
                    <a:pos x="connsiteX2-5" y="connsiteY2-6"/>
                  </a:cxn>
                  <a:cxn ang="0">
                    <a:pos x="connsiteX3-7" y="connsiteY3-8"/>
                  </a:cxn>
                </a:cxnLst>
                <a:rect l="l" t="t" r="r" b="b"/>
                <a:pathLst>
                  <a:path w="191204" h="228200">
                    <a:moveTo>
                      <a:pt x="0" y="228200"/>
                    </a:moveTo>
                    <a:cubicBezTo>
                      <a:pt x="1399" y="151647"/>
                      <a:pt x="-329" y="76553"/>
                      <a:pt x="1070" y="0"/>
                    </a:cubicBezTo>
                    <a:lnTo>
                      <a:pt x="191204" y="223566"/>
                    </a:lnTo>
                    <a:lnTo>
                      <a:pt x="0" y="228200"/>
                    </a:lnTo>
                    <a:close/>
                  </a:path>
                </a:pathLst>
              </a:custGeom>
              <a:solidFill>
                <a:srgbClr val="5EC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85" name="任意多边形: 形状 84"/>
              <p:cNvSpPr/>
              <p:nvPr/>
            </p:nvSpPr>
            <p:spPr>
              <a:xfrm>
                <a:off x="564182" y="1323192"/>
                <a:ext cx="4001710" cy="606487"/>
              </a:xfrm>
              <a:custGeom>
                <a:avLst/>
                <a:gdLst>
                  <a:gd name="connsiteX0" fmla="*/ 0 w 2020199"/>
                  <a:gd name="connsiteY0" fmla="*/ 0 h 518583"/>
                  <a:gd name="connsiteX1" fmla="*/ 2020199 w 2020199"/>
                  <a:gd name="connsiteY1" fmla="*/ 0 h 518583"/>
                  <a:gd name="connsiteX2" fmla="*/ 1890553 w 2020199"/>
                  <a:gd name="connsiteY2" fmla="*/ 518583 h 518583"/>
                  <a:gd name="connsiteX3" fmla="*/ 0 w 2020199"/>
                  <a:gd name="connsiteY3" fmla="*/ 518583 h 518583"/>
                </a:gdLst>
                <a:ahLst/>
                <a:cxnLst>
                  <a:cxn ang="0">
                    <a:pos x="connsiteX0" y="connsiteY0"/>
                  </a:cxn>
                  <a:cxn ang="0">
                    <a:pos x="connsiteX1" y="connsiteY1"/>
                  </a:cxn>
                  <a:cxn ang="0">
                    <a:pos x="connsiteX2" y="connsiteY2"/>
                  </a:cxn>
                  <a:cxn ang="0">
                    <a:pos x="connsiteX3" y="connsiteY3"/>
                  </a:cxn>
                </a:cxnLst>
                <a:rect l="l" t="t" r="r" b="b"/>
                <a:pathLst>
                  <a:path w="2020199" h="518583">
                    <a:moveTo>
                      <a:pt x="0" y="0"/>
                    </a:moveTo>
                    <a:lnTo>
                      <a:pt x="2020199" y="0"/>
                    </a:lnTo>
                    <a:lnTo>
                      <a:pt x="1890553" y="518583"/>
                    </a:lnTo>
                    <a:lnTo>
                      <a:pt x="0" y="518583"/>
                    </a:lnTo>
                    <a:close/>
                  </a:path>
                </a:pathLst>
              </a:custGeom>
              <a:solidFill>
                <a:srgbClr val="018A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dirty="0">
                  <a:cs typeface="+mn-ea"/>
                  <a:sym typeface="+mn-lt"/>
                </a:endParaRPr>
              </a:p>
            </p:txBody>
          </p:sp>
        </p:grpSp>
        <p:sp>
          <p:nvSpPr>
            <p:cNvPr id="78" name="矩形 77"/>
            <p:cNvSpPr/>
            <p:nvPr/>
          </p:nvSpPr>
          <p:spPr>
            <a:xfrm>
              <a:off x="663" y="2243"/>
              <a:ext cx="5082" cy="822"/>
            </a:xfrm>
            <a:prstGeom prst="rect">
              <a:avLst/>
            </a:prstGeom>
          </p:spPr>
          <p:txBody>
            <a:bodyPr wrap="square">
              <a:spAutoFit/>
            </a:bodyPr>
            <a:lstStyle/>
            <a:p>
              <a:pPr>
                <a:defRPr/>
              </a:pPr>
              <a:r>
                <a:rPr sz="2800" b="1" dirty="0">
                  <a:solidFill>
                    <a:schemeClr val="bg1"/>
                  </a:solidFill>
                  <a:cs typeface="+mn-ea"/>
                  <a:sym typeface="+mn-lt"/>
                </a:rPr>
                <a:t>银河麒麟</a:t>
              </a:r>
              <a:endParaRPr sz="2800" b="1" dirty="0">
                <a:solidFill>
                  <a:schemeClr val="bg1"/>
                </a:solidFill>
                <a:cs typeface="+mn-ea"/>
                <a:sym typeface="+mn-lt"/>
              </a:endParaRPr>
            </a:p>
          </p:txBody>
        </p:sp>
        <p:sp>
          <p:nvSpPr>
            <p:cNvPr id="39" name="矩形 38"/>
            <p:cNvSpPr/>
            <p:nvPr/>
          </p:nvSpPr>
          <p:spPr>
            <a:xfrm>
              <a:off x="1143" y="3747"/>
              <a:ext cx="6752" cy="836"/>
            </a:xfrm>
            <a:prstGeom prst="rect">
              <a:avLst/>
            </a:prstGeom>
          </p:spPr>
          <p:txBody>
            <a:bodyPr wrap="square">
              <a:spAutoFit/>
            </a:bodyPr>
            <a:lstStyle/>
            <a:p>
              <a:pPr indent="558800" fontAlgn="auto">
                <a:lnSpc>
                  <a:spcPct val="130000"/>
                </a:lnSpc>
                <a:spcBef>
                  <a:spcPts val="1200"/>
                </a:spcBef>
                <a:spcAft>
                  <a:spcPts val="1200"/>
                </a:spcAft>
                <a:defRPr/>
                <a:extLst>
                  <a:ext uri="{35155182-B16C-46BC-9424-99874614C6A1}">
                    <wpsdc:indentchars xmlns:wpsdc="http://www.wps.cn/officeDocument/2017/drawingmlCustomData" val="200" checksum="1956455923"/>
                  </a:ext>
                </a:extLst>
              </a:pPr>
              <a:endParaRPr lang="zh-CN" altLang="en-US" sz="2200" dirty="0"/>
            </a:p>
          </p:txBody>
        </p:sp>
      </p:grpSp>
      <p:sp>
        <p:nvSpPr>
          <p:cNvPr id="9" name="文本框 8"/>
          <p:cNvSpPr txBox="1"/>
          <p:nvPr/>
        </p:nvSpPr>
        <p:spPr>
          <a:xfrm>
            <a:off x="1097624" y="1806910"/>
            <a:ext cx="9450550" cy="4523105"/>
          </a:xfrm>
          <a:prstGeom prst="rect">
            <a:avLst/>
          </a:prstGeom>
          <a:noFill/>
        </p:spPr>
        <p:txBody>
          <a:bodyPr wrap="square" rtlCol="0" anchor="t">
            <a:spAutoFit/>
          </a:bodyPr>
          <a:p>
            <a:pPr marL="285750" indent="-285750" algn="just" fontAlgn="auto">
              <a:lnSpc>
                <a:spcPct val="150000"/>
              </a:lnSpc>
              <a:buFont typeface="Wingdings" panose="05000000000000000000" charset="0"/>
              <a:buChar char="Ø"/>
            </a:pPr>
            <a:r>
              <a:rPr lang="zh-CN" kern="100" dirty="0">
                <a:latin typeface="等线" panose="02010600030101010101" charset="-122"/>
                <a:cs typeface="Times New Roman" panose="02020603050405020304" pitchFamily="18" charset="0"/>
                <a:sym typeface="+mn-ea"/>
              </a:rPr>
              <a:t>‌国产操作系统银河麒麟V10面世引发了业界和公众关注。这一操作系统不仅可以充分适应“5G时代”需求，其独创的Kydroid技术还支持海量安卓应用，将300余万款安卓适配软硬件无缝迁移到国产平台。银河麒麟V10作为国内安全等级最高的操作系统之一，是首款具有内生安全体系的操作系统，有能力成为承载国家基础软件的安全基石。</a:t>
            </a:r>
            <a:endParaRPr lang="zh-CN" kern="100" dirty="0">
              <a:latin typeface="等线" panose="02010600030101010101" charset="-122"/>
              <a:cs typeface="Times New Roman" panose="02020603050405020304" pitchFamily="18" charset="0"/>
              <a:sym typeface="+mn-ea"/>
            </a:endParaRPr>
          </a:p>
          <a:p>
            <a:pPr marL="285750" indent="-285750" algn="just" fontAlgn="auto">
              <a:lnSpc>
                <a:spcPct val="150000"/>
              </a:lnSpc>
              <a:buFont typeface="Wingdings" panose="05000000000000000000" charset="0"/>
              <a:buChar char="Ø"/>
            </a:pPr>
            <a:r>
              <a:rPr lang="zh-CN" kern="100" dirty="0">
                <a:latin typeface="等线" panose="02010600030101010101" charset="-122"/>
                <a:cs typeface="Times New Roman" panose="02020603050405020304" pitchFamily="18" charset="0"/>
                <a:sym typeface="+mn-ea"/>
              </a:rPr>
              <a:t>银河麒麟V10的推出，让人们看到了国产操作系统与日俱增的技术实力和不断攀登科技高峰的坚实脚步。</a:t>
            </a:r>
            <a:endParaRPr lang="zh-CN" kern="100" dirty="0">
              <a:latin typeface="等线" panose="02010600030101010101" charset="-122"/>
              <a:cs typeface="Times New Roman" panose="02020603050405020304" pitchFamily="18" charset="0"/>
              <a:sym typeface="+mn-ea"/>
            </a:endParaRPr>
          </a:p>
        </p:txBody>
      </p:sp>
      <p:sp>
        <p:nvSpPr>
          <p:cNvPr id="10" name="矩形 9"/>
          <p:cNvSpPr/>
          <p:nvPr/>
        </p:nvSpPr>
        <p:spPr>
          <a:xfrm>
            <a:off x="687338" y="66052"/>
            <a:ext cx="1808480" cy="583565"/>
          </a:xfrm>
          <a:prstGeom prst="rect">
            <a:avLst/>
          </a:prstGeom>
        </p:spPr>
        <p:txBody>
          <a:bodyPr wrap="none">
            <a:spAutoFit/>
          </a:bodyPr>
          <a:p>
            <a:pPr indent="0" algn="l" defTabSz="1216660">
              <a:buFont typeface="Wingdings" panose="05000000000000000000" pitchFamily="2" charset="2"/>
              <a:buNone/>
              <a:defRPr/>
            </a:pPr>
            <a:r>
              <a:rPr lang="zh-CN" sz="3200" b="1" dirty="0">
                <a:solidFill>
                  <a:schemeClr val="bg1"/>
                </a:solidFill>
                <a:cs typeface="+mn-ea"/>
                <a:sym typeface="+mn-lt"/>
              </a:rPr>
              <a:t>拓展阅读</a:t>
            </a:r>
            <a:endParaRPr sz="3200" b="1" dirty="0">
              <a:solidFill>
                <a:schemeClr val="bg1"/>
              </a:solidFill>
              <a:cs typeface="+mn-ea"/>
              <a:sym typeface="+mn-lt"/>
            </a:endParaRPr>
          </a:p>
        </p:txBody>
      </p:sp>
    </p:spTree>
    <p:custDataLst>
      <p:tags r:id="rId1"/>
    </p:custDataLst>
  </p:cSld>
  <p:clrMapOvr>
    <a:masterClrMapping/>
  </p:clrMapOvr>
  <p:transition advTm="3744">
    <p:blind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 name="组合 39"/>
          <p:cNvGrpSpPr/>
          <p:nvPr/>
        </p:nvGrpSpPr>
        <p:grpSpPr>
          <a:xfrm>
            <a:off x="680352" y="1031431"/>
            <a:ext cx="10372105" cy="5417553"/>
            <a:chOff x="486" y="2124"/>
            <a:chExt cx="16331" cy="8530"/>
          </a:xfrm>
        </p:grpSpPr>
        <p:sp>
          <p:nvSpPr>
            <p:cNvPr id="64" name="矩形 63"/>
            <p:cNvSpPr/>
            <p:nvPr/>
          </p:nvSpPr>
          <p:spPr>
            <a:xfrm>
              <a:off x="764" y="2516"/>
              <a:ext cx="16053" cy="8138"/>
            </a:xfrm>
            <a:prstGeom prst="rect">
              <a:avLst/>
            </a:prstGeom>
            <a:solidFill>
              <a:schemeClr val="bg1"/>
            </a:solidFill>
            <a:ln>
              <a:solidFill>
                <a:srgbClr val="018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nvGrpSpPr>
            <p:cNvPr id="38" name="组合 37"/>
            <p:cNvGrpSpPr/>
            <p:nvPr/>
          </p:nvGrpSpPr>
          <p:grpSpPr>
            <a:xfrm>
              <a:off x="486" y="2124"/>
              <a:ext cx="5001" cy="1074"/>
              <a:chOff x="564182" y="1323192"/>
              <a:chExt cx="4001710" cy="682060"/>
            </a:xfrm>
          </p:grpSpPr>
          <p:sp>
            <p:nvSpPr>
              <p:cNvPr id="86" name="等腰三角形 15"/>
              <p:cNvSpPr/>
              <p:nvPr/>
            </p:nvSpPr>
            <p:spPr>
              <a:xfrm rot="10800000">
                <a:off x="564182" y="1927052"/>
                <a:ext cx="171805" cy="78200"/>
              </a:xfrm>
              <a:custGeom>
                <a:avLst/>
                <a:gdLst>
                  <a:gd name="connsiteX0" fmla="*/ 0 w 186191"/>
                  <a:gd name="connsiteY0" fmla="*/ 220134 h 220134"/>
                  <a:gd name="connsiteX1" fmla="*/ 93096 w 186191"/>
                  <a:gd name="connsiteY1" fmla="*/ 0 h 220134"/>
                  <a:gd name="connsiteX2" fmla="*/ 186191 w 186191"/>
                  <a:gd name="connsiteY2" fmla="*/ 220134 h 220134"/>
                  <a:gd name="connsiteX3" fmla="*/ 0 w 186191"/>
                  <a:gd name="connsiteY3" fmla="*/ 220134 h 220134"/>
                  <a:gd name="connsiteX0-1" fmla="*/ 0 w 186191"/>
                  <a:gd name="connsiteY0-2" fmla="*/ 229659 h 229659"/>
                  <a:gd name="connsiteX1-3" fmla="*/ 4196 w 186191"/>
                  <a:gd name="connsiteY1-4" fmla="*/ 0 h 229659"/>
                  <a:gd name="connsiteX2-5" fmla="*/ 186191 w 186191"/>
                  <a:gd name="connsiteY2-6" fmla="*/ 229659 h 229659"/>
                  <a:gd name="connsiteX3-7" fmla="*/ 0 w 186191"/>
                  <a:gd name="connsiteY3-8" fmla="*/ 229659 h 229659"/>
                  <a:gd name="connsiteX0-9" fmla="*/ 2405 w 188596"/>
                  <a:gd name="connsiteY0-10" fmla="*/ 232834 h 232834"/>
                  <a:gd name="connsiteX1-11" fmla="*/ 251 w 188596"/>
                  <a:gd name="connsiteY1-12" fmla="*/ 0 h 232834"/>
                  <a:gd name="connsiteX2-13" fmla="*/ 188596 w 188596"/>
                  <a:gd name="connsiteY2-14" fmla="*/ 232834 h 232834"/>
                  <a:gd name="connsiteX3-15" fmla="*/ 2405 w 188596"/>
                  <a:gd name="connsiteY3-16" fmla="*/ 232834 h 232834"/>
                  <a:gd name="connsiteX0-17" fmla="*/ 0 w 191204"/>
                  <a:gd name="connsiteY0-18" fmla="*/ 237468 h 237468"/>
                  <a:gd name="connsiteX1-19" fmla="*/ 2859 w 191204"/>
                  <a:gd name="connsiteY1-20" fmla="*/ 0 h 237468"/>
                  <a:gd name="connsiteX2-21" fmla="*/ 191204 w 191204"/>
                  <a:gd name="connsiteY2-22" fmla="*/ 232834 h 237468"/>
                  <a:gd name="connsiteX3-23" fmla="*/ 0 w 191204"/>
                  <a:gd name="connsiteY3-24" fmla="*/ 237468 h 237468"/>
                  <a:gd name="connsiteX0-25" fmla="*/ 0 w 191204"/>
                  <a:gd name="connsiteY0-26" fmla="*/ 246733 h 246733"/>
                  <a:gd name="connsiteX1-27" fmla="*/ 2859 w 191204"/>
                  <a:gd name="connsiteY1-28" fmla="*/ 0 h 246733"/>
                  <a:gd name="connsiteX2-29" fmla="*/ 191204 w 191204"/>
                  <a:gd name="connsiteY2-30" fmla="*/ 242099 h 246733"/>
                  <a:gd name="connsiteX3-31" fmla="*/ 0 w 191204"/>
                  <a:gd name="connsiteY3-32" fmla="*/ 246733 h 246733"/>
                  <a:gd name="connsiteX0-33" fmla="*/ 4479 w 195683"/>
                  <a:gd name="connsiteY0-34" fmla="*/ 251364 h 251364"/>
                  <a:gd name="connsiteX1-35" fmla="*/ 183 w 195683"/>
                  <a:gd name="connsiteY1-36" fmla="*/ 0 h 251364"/>
                  <a:gd name="connsiteX2-37" fmla="*/ 195683 w 195683"/>
                  <a:gd name="connsiteY2-38" fmla="*/ 246730 h 251364"/>
                  <a:gd name="connsiteX3-39" fmla="*/ 4479 w 195683"/>
                  <a:gd name="connsiteY3-40" fmla="*/ 251364 h 251364"/>
                  <a:gd name="connsiteX0-41" fmla="*/ 0 w 191204"/>
                  <a:gd name="connsiteY0-42" fmla="*/ 251364 h 251364"/>
                  <a:gd name="connsiteX1-43" fmla="*/ 1070 w 191204"/>
                  <a:gd name="connsiteY1-44" fmla="*/ 0 h 251364"/>
                  <a:gd name="connsiteX2-45" fmla="*/ 191204 w 191204"/>
                  <a:gd name="connsiteY2-46" fmla="*/ 246730 h 251364"/>
                  <a:gd name="connsiteX3-47" fmla="*/ 0 w 191204"/>
                  <a:gd name="connsiteY3-48" fmla="*/ 251364 h 251364"/>
                  <a:gd name="connsiteX0-49" fmla="*/ 7999 w 199203"/>
                  <a:gd name="connsiteY0-50" fmla="*/ 251364 h 251364"/>
                  <a:gd name="connsiteX1-51" fmla="*/ 126 w 199203"/>
                  <a:gd name="connsiteY1-52" fmla="*/ 0 h 251364"/>
                  <a:gd name="connsiteX2-53" fmla="*/ 199203 w 199203"/>
                  <a:gd name="connsiteY2-54" fmla="*/ 246730 h 251364"/>
                  <a:gd name="connsiteX3-55" fmla="*/ 7999 w 199203"/>
                  <a:gd name="connsiteY3-56" fmla="*/ 251364 h 251364"/>
                  <a:gd name="connsiteX0-57" fmla="*/ 1055 w 192259"/>
                  <a:gd name="connsiteY0-58" fmla="*/ 251364 h 251364"/>
                  <a:gd name="connsiteX1-59" fmla="*/ 337 w 192259"/>
                  <a:gd name="connsiteY1-60" fmla="*/ 0 h 251364"/>
                  <a:gd name="connsiteX2-61" fmla="*/ 192259 w 192259"/>
                  <a:gd name="connsiteY2-62" fmla="*/ 246730 h 251364"/>
                  <a:gd name="connsiteX3-63" fmla="*/ 1055 w 192259"/>
                  <a:gd name="connsiteY3-64" fmla="*/ 251364 h 251364"/>
                  <a:gd name="connsiteX0-65" fmla="*/ 0 w 191204"/>
                  <a:gd name="connsiteY0-66" fmla="*/ 260629 h 260629"/>
                  <a:gd name="connsiteX1-67" fmla="*/ 2860 w 191204"/>
                  <a:gd name="connsiteY1-68" fmla="*/ 0 h 260629"/>
                  <a:gd name="connsiteX2-69" fmla="*/ 191204 w 191204"/>
                  <a:gd name="connsiteY2-70" fmla="*/ 255995 h 260629"/>
                  <a:gd name="connsiteX3-71" fmla="*/ 0 w 191204"/>
                  <a:gd name="connsiteY3-72" fmla="*/ 260629 h 260629"/>
                  <a:gd name="connsiteX0-73" fmla="*/ 0 w 191204"/>
                  <a:gd name="connsiteY0-74" fmla="*/ 228200 h 228200"/>
                  <a:gd name="connsiteX1-75" fmla="*/ 2860 w 191204"/>
                  <a:gd name="connsiteY1-76" fmla="*/ 0 h 228200"/>
                  <a:gd name="connsiteX2-77" fmla="*/ 191204 w 191204"/>
                  <a:gd name="connsiteY2-78" fmla="*/ 223566 h 228200"/>
                  <a:gd name="connsiteX3-79" fmla="*/ 0 w 191204"/>
                  <a:gd name="connsiteY3-80" fmla="*/ 228200 h 228200"/>
                  <a:gd name="connsiteX0-81" fmla="*/ 0 w 191204"/>
                  <a:gd name="connsiteY0-82" fmla="*/ 228200 h 228200"/>
                  <a:gd name="connsiteX1-83" fmla="*/ 1070 w 191204"/>
                  <a:gd name="connsiteY1-84" fmla="*/ 0 h 228200"/>
                  <a:gd name="connsiteX2-85" fmla="*/ 191204 w 191204"/>
                  <a:gd name="connsiteY2-86" fmla="*/ 223566 h 228200"/>
                  <a:gd name="connsiteX3-87" fmla="*/ 0 w 191204"/>
                  <a:gd name="connsiteY3-88" fmla="*/ 228200 h 228200"/>
                </a:gdLst>
                <a:ahLst/>
                <a:cxnLst>
                  <a:cxn ang="0">
                    <a:pos x="connsiteX0-1" y="connsiteY0-2"/>
                  </a:cxn>
                  <a:cxn ang="0">
                    <a:pos x="connsiteX1-3" y="connsiteY1-4"/>
                  </a:cxn>
                  <a:cxn ang="0">
                    <a:pos x="connsiteX2-5" y="connsiteY2-6"/>
                  </a:cxn>
                  <a:cxn ang="0">
                    <a:pos x="connsiteX3-7" y="connsiteY3-8"/>
                  </a:cxn>
                </a:cxnLst>
                <a:rect l="l" t="t" r="r" b="b"/>
                <a:pathLst>
                  <a:path w="191204" h="228200">
                    <a:moveTo>
                      <a:pt x="0" y="228200"/>
                    </a:moveTo>
                    <a:cubicBezTo>
                      <a:pt x="1399" y="151647"/>
                      <a:pt x="-329" y="76553"/>
                      <a:pt x="1070" y="0"/>
                    </a:cubicBezTo>
                    <a:lnTo>
                      <a:pt x="191204" y="223566"/>
                    </a:lnTo>
                    <a:lnTo>
                      <a:pt x="0" y="228200"/>
                    </a:lnTo>
                    <a:close/>
                  </a:path>
                </a:pathLst>
              </a:custGeom>
              <a:solidFill>
                <a:srgbClr val="5EC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85" name="任意多边形: 形状 84"/>
              <p:cNvSpPr/>
              <p:nvPr/>
            </p:nvSpPr>
            <p:spPr>
              <a:xfrm>
                <a:off x="564182" y="1323192"/>
                <a:ext cx="4001710" cy="606487"/>
              </a:xfrm>
              <a:custGeom>
                <a:avLst/>
                <a:gdLst>
                  <a:gd name="connsiteX0" fmla="*/ 0 w 2020199"/>
                  <a:gd name="connsiteY0" fmla="*/ 0 h 518583"/>
                  <a:gd name="connsiteX1" fmla="*/ 2020199 w 2020199"/>
                  <a:gd name="connsiteY1" fmla="*/ 0 h 518583"/>
                  <a:gd name="connsiteX2" fmla="*/ 1890553 w 2020199"/>
                  <a:gd name="connsiteY2" fmla="*/ 518583 h 518583"/>
                  <a:gd name="connsiteX3" fmla="*/ 0 w 2020199"/>
                  <a:gd name="connsiteY3" fmla="*/ 518583 h 518583"/>
                </a:gdLst>
                <a:ahLst/>
                <a:cxnLst>
                  <a:cxn ang="0">
                    <a:pos x="connsiteX0" y="connsiteY0"/>
                  </a:cxn>
                  <a:cxn ang="0">
                    <a:pos x="connsiteX1" y="connsiteY1"/>
                  </a:cxn>
                  <a:cxn ang="0">
                    <a:pos x="connsiteX2" y="connsiteY2"/>
                  </a:cxn>
                  <a:cxn ang="0">
                    <a:pos x="connsiteX3" y="connsiteY3"/>
                  </a:cxn>
                </a:cxnLst>
                <a:rect l="l" t="t" r="r" b="b"/>
                <a:pathLst>
                  <a:path w="2020199" h="518583">
                    <a:moveTo>
                      <a:pt x="0" y="0"/>
                    </a:moveTo>
                    <a:lnTo>
                      <a:pt x="2020199" y="0"/>
                    </a:lnTo>
                    <a:lnTo>
                      <a:pt x="1890553" y="518583"/>
                    </a:lnTo>
                    <a:lnTo>
                      <a:pt x="0" y="518583"/>
                    </a:lnTo>
                    <a:close/>
                  </a:path>
                </a:pathLst>
              </a:custGeom>
              <a:solidFill>
                <a:srgbClr val="018A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dirty="0">
                  <a:cs typeface="+mn-ea"/>
                  <a:sym typeface="+mn-lt"/>
                </a:endParaRPr>
              </a:p>
            </p:txBody>
          </p:sp>
        </p:grpSp>
        <p:sp>
          <p:nvSpPr>
            <p:cNvPr id="39" name="矩形 38"/>
            <p:cNvSpPr/>
            <p:nvPr/>
          </p:nvSpPr>
          <p:spPr>
            <a:xfrm>
              <a:off x="1143" y="3747"/>
              <a:ext cx="6752" cy="836"/>
            </a:xfrm>
            <a:prstGeom prst="rect">
              <a:avLst/>
            </a:prstGeom>
          </p:spPr>
          <p:txBody>
            <a:bodyPr wrap="square">
              <a:spAutoFit/>
            </a:bodyPr>
            <a:lstStyle/>
            <a:p>
              <a:pPr indent="558800" fontAlgn="auto">
                <a:lnSpc>
                  <a:spcPct val="130000"/>
                </a:lnSpc>
                <a:spcBef>
                  <a:spcPts val="1200"/>
                </a:spcBef>
                <a:spcAft>
                  <a:spcPts val="1200"/>
                </a:spcAft>
                <a:defRPr/>
                <a:extLst>
                  <a:ext uri="{35155182-B16C-46BC-9424-99874614C6A1}">
                    <wpsdc:indentchars xmlns:wpsdc="http://www.wps.cn/officeDocument/2017/drawingmlCustomData" val="200" checksum="1956455923"/>
                  </a:ext>
                </a:extLst>
              </a:pPr>
              <a:endParaRPr lang="zh-CN" altLang="en-US" sz="2200" dirty="0"/>
            </a:p>
          </p:txBody>
        </p:sp>
      </p:grpSp>
      <p:sp>
        <p:nvSpPr>
          <p:cNvPr id="9" name="文本框 8"/>
          <p:cNvSpPr txBox="1"/>
          <p:nvPr/>
        </p:nvSpPr>
        <p:spPr>
          <a:xfrm>
            <a:off x="1097624" y="1806910"/>
            <a:ext cx="9450550" cy="4523105"/>
          </a:xfrm>
          <a:prstGeom prst="rect">
            <a:avLst/>
          </a:prstGeom>
          <a:noFill/>
        </p:spPr>
        <p:txBody>
          <a:bodyPr wrap="square" rtlCol="0" anchor="t">
            <a:spAutoFit/>
          </a:bodyPr>
          <a:p>
            <a:pPr marL="285750" indent="-285750" algn="just" fontAlgn="auto">
              <a:lnSpc>
                <a:spcPct val="150000"/>
              </a:lnSpc>
              <a:buFont typeface="Wingdings" panose="05000000000000000000" charset="0"/>
              <a:buChar char="Ø"/>
            </a:pPr>
            <a:r>
              <a:rPr lang="zh-CN" kern="100" dirty="0">
                <a:latin typeface="等线" panose="02010600030101010101" charset="-122"/>
                <a:cs typeface="Times New Roman" panose="02020603050405020304" pitchFamily="18" charset="0"/>
                <a:sym typeface="+mn-ea"/>
              </a:rPr>
              <a:t>‌核心技术从不是别人给予的，必须依靠自主创新。从2019年8月华为发布自主操作系统鸿蒙，到2020年银河麒麟V10面世，我国操作系统正加速走向独立创新的发展新阶段。</a:t>
            </a:r>
            <a:endParaRPr lang="zh-CN" kern="100" dirty="0">
              <a:latin typeface="等线" panose="02010600030101010101" charset="-122"/>
              <a:cs typeface="Times New Roman" panose="02020603050405020304" pitchFamily="18" charset="0"/>
              <a:sym typeface="+mn-ea"/>
            </a:endParaRPr>
          </a:p>
          <a:p>
            <a:pPr marL="285750" indent="-285750" algn="just" fontAlgn="auto">
              <a:lnSpc>
                <a:spcPct val="150000"/>
              </a:lnSpc>
              <a:buFont typeface="Wingdings" panose="05000000000000000000" charset="0"/>
              <a:buChar char="Ø"/>
            </a:pPr>
            <a:r>
              <a:rPr lang="zh-CN" kern="100" dirty="0">
                <a:latin typeface="等线" panose="02010600030101010101" charset="-122"/>
                <a:cs typeface="Times New Roman" panose="02020603050405020304" pitchFamily="18" charset="0"/>
                <a:sym typeface="+mn-ea"/>
              </a:rPr>
              <a:t>操作系统的自主发展是一项重大而紧迫的课题。实现核心技术的突破，需要多方齐心合力、协同攻关，为创新创造营造更好的发展环境。只有瞄准核心技术埋头攻关、不断释放政策“红利”，助力我国软件产业从价值链中低端向高端迈进，才能为高质量发展和国家信息产业安全插上腾飞的“翅膀”。</a:t>
            </a:r>
            <a:endParaRPr lang="zh-CN" kern="100" dirty="0">
              <a:latin typeface="等线" panose="02010600030101010101" charset="-122"/>
              <a:cs typeface="Times New Roman" panose="02020603050405020304" pitchFamily="18" charset="0"/>
              <a:sym typeface="+mn-ea"/>
            </a:endParaRPr>
          </a:p>
        </p:txBody>
      </p:sp>
      <p:sp>
        <p:nvSpPr>
          <p:cNvPr id="2" name="矩形 1"/>
          <p:cNvSpPr/>
          <p:nvPr/>
        </p:nvSpPr>
        <p:spPr>
          <a:xfrm>
            <a:off x="687338" y="66052"/>
            <a:ext cx="1808480" cy="583565"/>
          </a:xfrm>
          <a:prstGeom prst="rect">
            <a:avLst/>
          </a:prstGeom>
        </p:spPr>
        <p:txBody>
          <a:bodyPr wrap="none">
            <a:spAutoFit/>
          </a:bodyPr>
          <a:p>
            <a:pPr indent="0" algn="l" defTabSz="1216660">
              <a:buFont typeface="Wingdings" panose="05000000000000000000" pitchFamily="2" charset="2"/>
              <a:buNone/>
              <a:defRPr/>
            </a:pPr>
            <a:r>
              <a:rPr lang="zh-CN" sz="3200" b="1" dirty="0">
                <a:solidFill>
                  <a:schemeClr val="bg1"/>
                </a:solidFill>
                <a:cs typeface="+mn-ea"/>
                <a:sym typeface="+mn-lt"/>
              </a:rPr>
              <a:t>拓展阅读</a:t>
            </a:r>
            <a:endParaRPr sz="3200" b="1" dirty="0">
              <a:solidFill>
                <a:schemeClr val="bg1"/>
              </a:solidFill>
              <a:cs typeface="+mn-ea"/>
              <a:sym typeface="+mn-lt"/>
            </a:endParaRPr>
          </a:p>
        </p:txBody>
      </p:sp>
      <p:sp>
        <p:nvSpPr>
          <p:cNvPr id="3" name="矩形 2"/>
          <p:cNvSpPr/>
          <p:nvPr/>
        </p:nvSpPr>
        <p:spPr>
          <a:xfrm>
            <a:off x="792768" y="1107010"/>
            <a:ext cx="3227668" cy="521970"/>
          </a:xfrm>
          <a:prstGeom prst="rect">
            <a:avLst/>
          </a:prstGeom>
        </p:spPr>
        <p:txBody>
          <a:bodyPr wrap="square">
            <a:spAutoFit/>
          </a:bodyPr>
          <a:p>
            <a:pPr>
              <a:defRPr/>
            </a:pPr>
            <a:r>
              <a:rPr sz="2800" b="1" dirty="0">
                <a:solidFill>
                  <a:schemeClr val="bg1"/>
                </a:solidFill>
                <a:cs typeface="+mn-ea"/>
                <a:sym typeface="+mn-lt"/>
              </a:rPr>
              <a:t>银河麒麟</a:t>
            </a:r>
            <a:endParaRPr sz="2800" b="1" dirty="0">
              <a:solidFill>
                <a:schemeClr val="bg1"/>
              </a:solidFill>
              <a:cs typeface="+mn-ea"/>
              <a:sym typeface="+mn-lt"/>
            </a:endParaRPr>
          </a:p>
        </p:txBody>
      </p:sp>
    </p:spTree>
    <p:custDataLst>
      <p:tags r:id="rId1"/>
    </p:custDataLst>
  </p:cSld>
  <p:clrMapOvr>
    <a:masterClrMapping/>
  </p:clrMapOvr>
  <p:transition advTm="3744">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4914029" y="2032470"/>
            <a:ext cx="1943718" cy="369353"/>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
          <p:cNvSpPr txBox="1"/>
          <p:nvPr/>
        </p:nvSpPr>
        <p:spPr>
          <a:xfrm>
            <a:off x="5133472" y="2777709"/>
            <a:ext cx="1705595" cy="350886"/>
          </a:xfrm>
          <a:prstGeom prst="rect">
            <a:avLst/>
          </a:prstGeom>
          <a:noFill/>
        </p:spPr>
        <p:txBody>
          <a:bodyPr wrap="none" lIns="0" tIns="0" rIns="0" bIns="60981" rtlCol="0">
            <a:spAutoFit/>
          </a:bodyPr>
          <a:lstStyle/>
          <a:p>
            <a:pPr>
              <a:lnSpc>
                <a:spcPts val="2400"/>
              </a:lnSpc>
            </a:pPr>
            <a:r>
              <a:rPr lang="zh-CN" altLang="en-US" sz="1900" dirty="0">
                <a:solidFill>
                  <a:srgbClr val="656D8D"/>
                </a:solidFill>
                <a:latin typeface="Microsoft YaHei UI" panose="020B0503020204020204" pitchFamily="18" charset="-122"/>
                <a:cs typeface="Microsoft YaHei UI" panose="020B0503020204020204" pitchFamily="18" charset="-122"/>
              </a:rPr>
              <a:t>项目设计与准备</a:t>
            </a:r>
            <a:endParaRPr lang="zh-CN" altLang="en-US" sz="1900" dirty="0">
              <a:solidFill>
                <a:srgbClr val="656D8D"/>
              </a:solidFill>
              <a:latin typeface="Microsoft YaHei UI" panose="020B0503020204020204" pitchFamily="18" charset="-122"/>
              <a:cs typeface="Microsoft YaHei UI" panose="020B0503020204020204" pitchFamily="18" charset="-122"/>
            </a:endParaRPr>
          </a:p>
        </p:txBody>
      </p:sp>
      <p:sp>
        <p:nvSpPr>
          <p:cNvPr id="18" name="TextBox 1"/>
          <p:cNvSpPr txBox="1"/>
          <p:nvPr/>
        </p:nvSpPr>
        <p:spPr>
          <a:xfrm>
            <a:off x="5133472" y="2069841"/>
            <a:ext cx="1461939" cy="350886"/>
          </a:xfrm>
          <a:prstGeom prst="rect">
            <a:avLst/>
          </a:prstGeom>
          <a:noFill/>
        </p:spPr>
        <p:txBody>
          <a:bodyPr wrap="none" lIns="0" tIns="0" rIns="0" bIns="60981" rtlCol="0">
            <a:spAutoFit/>
          </a:bodyPr>
          <a:lstStyle/>
          <a:p>
            <a:pPr>
              <a:lnSpc>
                <a:spcPts val="2400"/>
              </a:lnSpc>
            </a:pPr>
            <a:r>
              <a:rPr lang="zh-CN" altLang="en-US" sz="1900" dirty="0">
                <a:solidFill>
                  <a:schemeClr val="bg1"/>
                </a:solidFill>
                <a:latin typeface="Microsoft YaHei UI" panose="020B0503020204020204" pitchFamily="18" charset="-122"/>
                <a:cs typeface="Microsoft YaHei UI" panose="020B0503020204020204" pitchFamily="18" charset="-122"/>
              </a:rPr>
              <a:t>项目知识准备</a:t>
            </a:r>
            <a:endParaRPr lang="zh-CN" altLang="en-US" sz="1900" dirty="0">
              <a:solidFill>
                <a:schemeClr val="bg1"/>
              </a:solidFill>
              <a:latin typeface="Microsoft YaHei UI" panose="020B0503020204020204" pitchFamily="18" charset="-122"/>
              <a:cs typeface="Microsoft YaHei UI" panose="020B0503020204020204" pitchFamily="18" charset="-122"/>
            </a:endParaRPr>
          </a:p>
        </p:txBody>
      </p:sp>
      <p:sp>
        <p:nvSpPr>
          <p:cNvPr id="48" name="TextBox 1"/>
          <p:cNvSpPr txBox="1"/>
          <p:nvPr/>
        </p:nvSpPr>
        <p:spPr>
          <a:xfrm>
            <a:off x="5176004" y="3531486"/>
            <a:ext cx="974626" cy="350886"/>
          </a:xfrm>
          <a:prstGeom prst="rect">
            <a:avLst/>
          </a:prstGeom>
          <a:noFill/>
        </p:spPr>
        <p:txBody>
          <a:bodyPr wrap="none" lIns="0" tIns="0" rIns="0" bIns="60981" rtlCol="0">
            <a:spAutoFit/>
          </a:bodyPr>
          <a:lstStyle/>
          <a:p>
            <a:pPr>
              <a:lnSpc>
                <a:spcPts val="2400"/>
              </a:lnSpc>
            </a:pPr>
            <a:r>
              <a:rPr lang="zh-CN" altLang="en-US" sz="1900" dirty="0">
                <a:solidFill>
                  <a:srgbClr val="656D8D"/>
                </a:solidFill>
                <a:latin typeface="Microsoft YaHei UI" panose="020B0503020204020204" pitchFamily="18" charset="-122"/>
                <a:cs typeface="Microsoft YaHei UI" panose="020B0503020204020204" pitchFamily="18" charset="-122"/>
              </a:rPr>
              <a:t>项目实施</a:t>
            </a:r>
            <a:endParaRPr lang="zh-CN" altLang="en-US" sz="1900" dirty="0">
              <a:solidFill>
                <a:srgbClr val="656D8D"/>
              </a:solidFill>
              <a:latin typeface="Microsoft YaHei UI" panose="020B0503020204020204" pitchFamily="18" charset="-122"/>
              <a:cs typeface="Microsoft YaHei UI" panose="020B0503020204020204" pitchFamily="18" charset="-122"/>
            </a:endParaRPr>
          </a:p>
        </p:txBody>
      </p:sp>
      <p:sp>
        <p:nvSpPr>
          <p:cNvPr id="50" name="TextBox 1"/>
          <p:cNvSpPr txBox="1"/>
          <p:nvPr/>
        </p:nvSpPr>
        <p:spPr>
          <a:xfrm>
            <a:off x="5123624" y="4281352"/>
            <a:ext cx="3703065" cy="350886"/>
          </a:xfrm>
          <a:prstGeom prst="rect">
            <a:avLst/>
          </a:prstGeom>
          <a:noFill/>
        </p:spPr>
        <p:txBody>
          <a:bodyPr wrap="none" lIns="0" tIns="0" rIns="0" bIns="60981" rtlCol="0">
            <a:spAutoFit/>
          </a:bodyPr>
          <a:lstStyle/>
          <a:p>
            <a:pPr>
              <a:lnSpc>
                <a:spcPts val="2400"/>
              </a:lnSpc>
            </a:pPr>
            <a:r>
              <a:rPr lang="zh-CN" altLang="en-US" sz="1900" dirty="0">
                <a:solidFill>
                  <a:srgbClr val="656D8D"/>
                </a:solidFill>
                <a:latin typeface="Microsoft YaHei UI" panose="020B0503020204020204" pitchFamily="18" charset="-122"/>
                <a:cs typeface="Microsoft YaHei UI" panose="020B0503020204020204" pitchFamily="18" charset="-122"/>
              </a:rPr>
              <a:t>项目实录：配置与管理</a:t>
            </a:r>
            <a:r>
              <a:rPr lang="en-US" altLang="zh-CN" sz="1900" dirty="0">
                <a:solidFill>
                  <a:srgbClr val="656D8D"/>
                </a:solidFill>
                <a:latin typeface="Microsoft YaHei UI" panose="020B0503020204020204" pitchFamily="18" charset="-122"/>
                <a:cs typeface="Microsoft YaHei UI" panose="020B0503020204020204" pitchFamily="18" charset="-122"/>
              </a:rPr>
              <a:t>Web</a:t>
            </a:r>
            <a:r>
              <a:rPr lang="zh-CN" altLang="en-US" sz="1900" dirty="0">
                <a:solidFill>
                  <a:srgbClr val="656D8D"/>
                </a:solidFill>
                <a:latin typeface="Microsoft YaHei UI" panose="020B0503020204020204" pitchFamily="18" charset="-122"/>
                <a:cs typeface="Microsoft YaHei UI" panose="020B0503020204020204" pitchFamily="18" charset="-122"/>
              </a:rPr>
              <a:t>服务器</a:t>
            </a:r>
            <a:endParaRPr lang="zh-CN" altLang="en-US" sz="1900" dirty="0">
              <a:solidFill>
                <a:srgbClr val="656D8D"/>
              </a:solidFill>
              <a:latin typeface="Microsoft YaHei UI" panose="020B0503020204020204" pitchFamily="18" charset="-122"/>
              <a:cs typeface="Microsoft YaHei UI" panose="020B0503020204020204" pitchFamily="18" charset="-122"/>
            </a:endParaRPr>
          </a:p>
        </p:txBody>
      </p:sp>
      <p:sp>
        <p:nvSpPr>
          <p:cNvPr id="51" name="Freeform 3"/>
          <p:cNvSpPr/>
          <p:nvPr/>
        </p:nvSpPr>
        <p:spPr>
          <a:xfrm>
            <a:off x="4700092" y="1642913"/>
            <a:ext cx="79628" cy="3615681"/>
          </a:xfrm>
          <a:custGeom>
            <a:avLst/>
            <a:gdLst>
              <a:gd name="connsiteX0" fmla="*/ 6350 w 21844"/>
              <a:gd name="connsiteY0" fmla="*/ 6350 h 879855"/>
              <a:gd name="connsiteX1" fmla="*/ 6350 w 21844"/>
              <a:gd name="connsiteY1" fmla="*/ 873506 h 879855"/>
            </a:gdLst>
            <a:ahLst/>
            <a:cxnLst>
              <a:cxn ang="0">
                <a:pos x="connsiteX0" y="connsiteY0"/>
              </a:cxn>
              <a:cxn ang="1">
                <a:pos x="connsiteX1" y="connsiteY1"/>
              </a:cxn>
            </a:cxnLst>
            <a:rect l="l" t="t" r="r" b="b"/>
            <a:pathLst>
              <a:path w="21844" h="879855">
                <a:moveTo>
                  <a:pt x="6350" y="6350"/>
                </a:moveTo>
                <a:lnTo>
                  <a:pt x="6350" y="873506"/>
                </a:lnTo>
              </a:path>
            </a:pathLst>
          </a:custGeom>
          <a:ln w="12700">
            <a:solidFill>
              <a:srgbClr val="A4B3D8"/>
            </a:solidFill>
            <a:prstDash val="solid"/>
          </a:ln>
        </p:spPr>
        <p:style>
          <a:lnRef idx="1">
            <a:schemeClr val="accent1"/>
          </a:lnRef>
          <a:fillRef idx="0">
            <a:schemeClr val="accent1"/>
          </a:fillRef>
          <a:effectRef idx="0">
            <a:schemeClr val="accent1"/>
          </a:effectRef>
          <a:fontRef idx="minor">
            <a:schemeClr val="tx1"/>
          </a:fontRef>
        </p:style>
        <p:txBody>
          <a:bodyPr lIns="121963" tIns="60981" rIns="121963" bIns="60981" rtlCol="0" anchor="ctr"/>
          <a:lstStyle/>
          <a:p>
            <a:pPr algn="ctr"/>
            <a:endParaRPr lang="zh-CN" altLang="en-US"/>
          </a:p>
        </p:txBody>
      </p:sp>
      <p:sp>
        <p:nvSpPr>
          <p:cNvPr id="52" name="Freeform 3"/>
          <p:cNvSpPr/>
          <p:nvPr/>
        </p:nvSpPr>
        <p:spPr>
          <a:xfrm>
            <a:off x="4637406" y="2158484"/>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7" name="Freeform 3"/>
          <p:cNvSpPr/>
          <p:nvPr/>
        </p:nvSpPr>
        <p:spPr>
          <a:xfrm>
            <a:off x="4637406" y="2902368"/>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53" name="Freeform 3"/>
          <p:cNvSpPr/>
          <p:nvPr/>
        </p:nvSpPr>
        <p:spPr>
          <a:xfrm>
            <a:off x="4637406" y="3635793"/>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54" name="Freeform 3"/>
          <p:cNvSpPr/>
          <p:nvPr/>
        </p:nvSpPr>
        <p:spPr>
          <a:xfrm>
            <a:off x="4637406" y="4359693"/>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四、重要说明</a:t>
            </a:r>
            <a:endParaRPr lang="zh-CN" altLang="en-US" dirty="0"/>
          </a:p>
        </p:txBody>
      </p:sp>
      <p:sp>
        <p:nvSpPr>
          <p:cNvPr id="2" name="文本框 1"/>
          <p:cNvSpPr txBox="1"/>
          <p:nvPr/>
        </p:nvSpPr>
        <p:spPr>
          <a:xfrm>
            <a:off x="375935" y="1144402"/>
            <a:ext cx="8928279" cy="5892800"/>
          </a:xfrm>
          <a:prstGeom prst="rect">
            <a:avLst/>
          </a:prstGeom>
          <a:noFill/>
        </p:spPr>
        <p:txBody>
          <a:bodyPr wrap="square" rtlCol="0" anchor="t">
            <a:spAutoFit/>
          </a:bodyPr>
          <a:lstStyle/>
          <a:p>
            <a:pPr indent="266700">
              <a:lnSpc>
                <a:spcPct val="150000"/>
              </a:lnSpc>
              <a:spcBef>
                <a:spcPts val="360"/>
              </a:spcBef>
              <a:spcAft>
                <a:spcPts val="240"/>
              </a:spcAft>
            </a:pPr>
            <a:r>
              <a:rPr lang="zh-CN" altLang="en-US" sz="2000" kern="100" dirty="0">
                <a:latin typeface="+mn-ea"/>
                <a:cs typeface="Times New Roman" panose="02020603050405020304" pitchFamily="18" charset="0"/>
              </a:rPr>
              <a:t>订购教材后请向作者索要含电子教案、微课</a:t>
            </a:r>
            <a:r>
              <a:rPr lang="en-US" altLang="zh-CN" sz="2000" kern="100" dirty="0">
                <a:latin typeface="+mn-ea"/>
                <a:cs typeface="Times New Roman" panose="02020603050405020304" pitchFamily="18" charset="0"/>
              </a:rPr>
              <a:t>+</a:t>
            </a:r>
            <a:r>
              <a:rPr lang="zh-CN" altLang="en-US" sz="2000" kern="100" dirty="0">
                <a:latin typeface="+mn-ea"/>
                <a:cs typeface="Times New Roman" panose="02020603050405020304" pitchFamily="18" charset="0"/>
              </a:rPr>
              <a:t>课堂慕课</a:t>
            </a:r>
            <a:r>
              <a:rPr lang="en-US" altLang="zh-CN" sz="2000" kern="100" dirty="0">
                <a:latin typeface="+mn-ea"/>
                <a:cs typeface="Times New Roman" panose="02020603050405020304" pitchFamily="18" charset="0"/>
              </a:rPr>
              <a:t>+</a:t>
            </a:r>
            <a:r>
              <a:rPr lang="zh-CN" altLang="en-US" sz="2000" kern="100" dirty="0">
                <a:latin typeface="+mn-ea"/>
                <a:cs typeface="Times New Roman" panose="02020603050405020304" pitchFamily="18" charset="0"/>
              </a:rPr>
              <a:t>项目实录视频、课件、课标、授课计划、项目任务单、试卷等的备课包。</a:t>
            </a:r>
            <a:endParaRPr lang="zh-CN" altLang="en-US" sz="2000" kern="100" dirty="0">
              <a:latin typeface="+mn-ea"/>
              <a:cs typeface="Times New Roman" panose="02020603050405020304" pitchFamily="18" charset="0"/>
            </a:endParaRPr>
          </a:p>
          <a:p>
            <a:pPr indent="266700">
              <a:lnSpc>
                <a:spcPct val="150000"/>
              </a:lnSpc>
              <a:spcBef>
                <a:spcPts val="360"/>
              </a:spcBef>
              <a:spcAft>
                <a:spcPts val="240"/>
              </a:spcAft>
            </a:pPr>
            <a:r>
              <a:rPr lang="zh-CN" altLang="en-US" sz="2000" kern="100" dirty="0">
                <a:latin typeface="+mn-ea"/>
                <a:cs typeface="Times New Roman" panose="02020603050405020304" pitchFamily="18" charset="0"/>
              </a:rPr>
              <a:t>全套资源提供群：</a:t>
            </a:r>
            <a:r>
              <a:rPr sz="2000" kern="100" dirty="0">
                <a:latin typeface="+mn-ea"/>
                <a:cs typeface="Times New Roman" panose="02020603050405020304" pitchFamily="18" charset="0"/>
              </a:rPr>
              <a:t>30539076</a:t>
            </a:r>
            <a:r>
              <a:rPr lang="en-US" sz="2000" kern="100" dirty="0">
                <a:latin typeface="+mn-ea"/>
                <a:cs typeface="Times New Roman" panose="02020603050405020304" pitchFamily="18" charset="0"/>
              </a:rPr>
              <a:t>   </a:t>
            </a:r>
            <a:r>
              <a:rPr lang="zh-CN" altLang="en-US" sz="2000" kern="100" dirty="0">
                <a:latin typeface="+mn-ea"/>
                <a:cs typeface="Times New Roman" panose="02020603050405020304" pitchFamily="18" charset="0"/>
              </a:rPr>
              <a:t>作者</a:t>
            </a:r>
            <a:r>
              <a:rPr lang="en-US" altLang="zh-CN" sz="2000" kern="100" dirty="0">
                <a:latin typeface="+mn-ea"/>
                <a:cs typeface="Times New Roman" panose="02020603050405020304" pitchFamily="18" charset="0"/>
              </a:rPr>
              <a:t>QQ</a:t>
            </a:r>
            <a:r>
              <a:rPr lang="zh-CN" altLang="en-US" sz="2000" kern="100" dirty="0">
                <a:latin typeface="+mn-ea"/>
                <a:cs typeface="Times New Roman" panose="02020603050405020304" pitchFamily="18" charset="0"/>
              </a:rPr>
              <a:t>：</a:t>
            </a:r>
            <a:r>
              <a:rPr lang="en-US" altLang="zh-CN" b="1" kern="100" dirty="0">
                <a:solidFill>
                  <a:srgbClr val="FF0000"/>
                </a:solidFill>
                <a:latin typeface="+mn-ea"/>
                <a:cs typeface="Times New Roman" panose="02020603050405020304" pitchFamily="18" charset="0"/>
              </a:rPr>
              <a:t>68433059  </a:t>
            </a:r>
            <a:endParaRPr lang="en-US" altLang="zh-CN" b="1" kern="100" dirty="0">
              <a:solidFill>
                <a:srgbClr val="FF0000"/>
              </a:solidFill>
              <a:latin typeface="+mn-ea"/>
              <a:cs typeface="Times New Roman" panose="02020603050405020304" pitchFamily="18" charset="0"/>
            </a:endParaRPr>
          </a:p>
          <a:p>
            <a:pPr indent="266700">
              <a:lnSpc>
                <a:spcPct val="150000"/>
              </a:lnSpc>
              <a:spcBef>
                <a:spcPts val="360"/>
              </a:spcBef>
              <a:spcAft>
                <a:spcPts val="240"/>
              </a:spcAft>
            </a:pPr>
            <a:r>
              <a:rPr lang="zh-CN" altLang="en-US" sz="2000" b="1" kern="100" dirty="0">
                <a:solidFill>
                  <a:srgbClr val="FF0000"/>
                </a:solidFill>
                <a:latin typeface="+mn-ea"/>
                <a:cs typeface="Times New Roman" panose="02020603050405020304" pitchFamily="18" charset="0"/>
              </a:rPr>
              <a:t>教材名：Linux操作系统(微课版) （RHEL 8/CentOS 8）（第3版）</a:t>
            </a:r>
            <a:endParaRPr lang="zh-CN" altLang="en-US" sz="2000" b="1" kern="100" dirty="0">
              <a:solidFill>
                <a:srgbClr val="FF0000"/>
              </a:solidFill>
              <a:latin typeface="+mn-ea"/>
              <a:cs typeface="Times New Roman" panose="02020603050405020304" pitchFamily="18" charset="0"/>
            </a:endParaRPr>
          </a:p>
          <a:p>
            <a:pPr indent="266700">
              <a:lnSpc>
                <a:spcPct val="150000"/>
              </a:lnSpc>
              <a:spcBef>
                <a:spcPts val="360"/>
              </a:spcBef>
              <a:spcAft>
                <a:spcPts val="240"/>
              </a:spcAft>
            </a:pPr>
            <a:r>
              <a:rPr lang="zh-CN" altLang="en-US" sz="2000" kern="100" dirty="0">
                <a:latin typeface="+mn-ea"/>
                <a:cs typeface="Times New Roman" panose="02020603050405020304" pitchFamily="18" charset="0"/>
              </a:rPr>
              <a:t>教材网址：</a:t>
            </a:r>
            <a:r>
              <a:rPr lang="en-US" altLang="zh-CN" sz="2000" kern="100" dirty="0">
                <a:latin typeface="+mn-ea"/>
                <a:cs typeface="Times New Roman" panose="02020603050405020304" pitchFamily="18" charset="0"/>
              </a:rPr>
              <a:t>  </a:t>
            </a:r>
            <a:r>
              <a:rPr lang="zh-CN" altLang="en-US" sz="2000" kern="100" dirty="0">
                <a:latin typeface="+mn-ea"/>
                <a:cs typeface="Times New Roman" panose="02020603050405020304" pitchFamily="18" charset="0"/>
              </a:rPr>
              <a:t>http://www.tup.tsinghua.edu.cn/booksCenter/book_10661101.html</a:t>
            </a:r>
            <a:endParaRPr lang="zh-CN" altLang="en-US" sz="2000" kern="100" dirty="0">
              <a:latin typeface="+mn-ea"/>
              <a:cs typeface="Times New Roman" panose="02020603050405020304" pitchFamily="18" charset="0"/>
            </a:endParaRPr>
          </a:p>
          <a:p>
            <a:pPr indent="266700">
              <a:lnSpc>
                <a:spcPct val="150000"/>
              </a:lnSpc>
              <a:spcBef>
                <a:spcPts val="360"/>
              </a:spcBef>
              <a:spcAft>
                <a:spcPts val="240"/>
              </a:spcAft>
            </a:pPr>
            <a:r>
              <a:rPr lang="en-US" altLang="zh-CN" sz="2000" kern="100" dirty="0">
                <a:latin typeface="+mn-ea"/>
                <a:cs typeface="Times New Roman" panose="02020603050405020304" pitchFamily="18" charset="0"/>
              </a:rPr>
              <a:t>ISBN</a:t>
            </a:r>
            <a:r>
              <a:rPr lang="zh-CN" altLang="en-US" sz="2000" kern="100" dirty="0">
                <a:latin typeface="+mn-ea"/>
                <a:cs typeface="Times New Roman" panose="02020603050405020304" pitchFamily="18" charset="0"/>
              </a:rPr>
              <a:t>：</a:t>
            </a:r>
            <a:r>
              <a:rPr lang="en-US" altLang="zh-CN" sz="2000" kern="100" dirty="0">
                <a:latin typeface="+mn-ea"/>
                <a:cs typeface="Times New Roman" panose="02020603050405020304" pitchFamily="18" charset="0"/>
              </a:rPr>
              <a:t>9787302656777</a:t>
            </a:r>
            <a:endParaRPr lang="en-US" altLang="zh-CN" sz="2000" kern="100" dirty="0">
              <a:latin typeface="+mn-ea"/>
              <a:cs typeface="Times New Roman" panose="02020603050405020304" pitchFamily="18" charset="0"/>
            </a:endParaRPr>
          </a:p>
          <a:p>
            <a:pPr indent="266700">
              <a:lnSpc>
                <a:spcPct val="150000"/>
              </a:lnSpc>
              <a:spcBef>
                <a:spcPts val="360"/>
              </a:spcBef>
              <a:spcAft>
                <a:spcPts val="240"/>
              </a:spcAft>
            </a:pPr>
            <a:r>
              <a:rPr lang="zh-CN" altLang="en-US" sz="2000" kern="100" dirty="0">
                <a:latin typeface="+mn-ea"/>
                <a:cs typeface="Times New Roman" panose="02020603050405020304" pitchFamily="18" charset="0"/>
              </a:rPr>
              <a:t>微信扫码关注</a:t>
            </a:r>
            <a:r>
              <a:rPr lang="zh-CN" altLang="en-US" b="1" kern="100" dirty="0">
                <a:solidFill>
                  <a:srgbClr val="FF0000"/>
                </a:solidFill>
                <a:latin typeface="+mn-ea"/>
                <a:cs typeface="Times New Roman" panose="02020603050405020304" pitchFamily="18" charset="0"/>
              </a:rPr>
              <a:t>“规划教材”“计算机优秀教材”</a:t>
            </a:r>
            <a:r>
              <a:rPr lang="zh-CN" altLang="en-US" sz="2000" kern="100" dirty="0">
                <a:latin typeface="+mn-ea"/>
                <a:cs typeface="Times New Roman" panose="02020603050405020304" pitchFamily="18" charset="0"/>
              </a:rPr>
              <a:t>，时刻关注新书出版、资源提供和更新！随时可免费寄您公众号上的样书：</a:t>
            </a:r>
            <a:endParaRPr lang="en-US" altLang="zh-CN" sz="2000" kern="100" dirty="0">
              <a:latin typeface="+mn-ea"/>
              <a:cs typeface="Times New Roman" panose="02020603050405020304" pitchFamily="18" charset="0"/>
            </a:endParaRPr>
          </a:p>
          <a:p>
            <a:pPr indent="266700">
              <a:lnSpc>
                <a:spcPct val="150000"/>
              </a:lnSpc>
              <a:spcBef>
                <a:spcPts val="360"/>
              </a:spcBef>
              <a:spcAft>
                <a:spcPts val="240"/>
              </a:spcAft>
            </a:pPr>
            <a:endParaRPr lang="en-US" altLang="zh-CN" sz="2000" kern="100" dirty="0">
              <a:latin typeface="+mn-ea"/>
              <a:cs typeface="Times New Roman" panose="02020603050405020304" pitchFamily="18" charset="0"/>
            </a:endParaRPr>
          </a:p>
          <a:p>
            <a:pPr indent="266700">
              <a:lnSpc>
                <a:spcPct val="150000"/>
              </a:lnSpc>
              <a:spcBef>
                <a:spcPts val="360"/>
              </a:spcBef>
              <a:spcAft>
                <a:spcPts val="240"/>
              </a:spcAft>
            </a:pPr>
            <a:endParaRPr lang="en-US" altLang="zh-CN" sz="2000" kern="100" dirty="0">
              <a:latin typeface="+mn-ea"/>
              <a:cs typeface="Times New Roman" panose="02020603050405020304" pitchFamily="18" charset="0"/>
            </a:endParaRPr>
          </a:p>
        </p:txBody>
      </p:sp>
      <p:sp>
        <p:nvSpPr>
          <p:cNvPr id="36" name="Freeform 3"/>
          <p:cNvSpPr/>
          <p:nvPr/>
        </p:nvSpPr>
        <p:spPr>
          <a:xfrm rot="10800000">
            <a:off x="1147997" y="916039"/>
            <a:ext cx="9885454" cy="45705"/>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875" tIns="60937" rIns="121875" bIns="60937" rtlCol="0" anchor="ctr"/>
          <a:lstStyle/>
          <a:p>
            <a:pPr algn="ctr"/>
            <a:endParaRPr lang="zh-CN" altLang="en-US"/>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50055" y="1359787"/>
            <a:ext cx="2362637" cy="236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266" y="4120643"/>
            <a:ext cx="2297220" cy="229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8350" cy="6859588"/>
          </a:xfrm>
          <a:prstGeom prst="rect">
            <a:avLst/>
          </a:prstGeom>
        </p:spPr>
      </p:pic>
      <p:sp>
        <p:nvSpPr>
          <p:cNvPr id="6" name="矩形 5"/>
          <p:cNvSpPr/>
          <p:nvPr/>
        </p:nvSpPr>
        <p:spPr>
          <a:xfrm>
            <a:off x="2258147" y="2210312"/>
            <a:ext cx="7682056" cy="60973"/>
          </a:xfrm>
          <a:prstGeom prst="rect">
            <a:avLst/>
          </a:prstGeom>
          <a:gradFill flip="none" rotWithShape="1">
            <a:gsLst>
              <a:gs pos="0">
                <a:srgbClr val="28A7E1"/>
              </a:gs>
              <a:gs pos="50000">
                <a:schemeClr val="accent1">
                  <a:tint val="44500"/>
                  <a:satMod val="160000"/>
                </a:schemeClr>
              </a:gs>
              <a:gs pos="100000">
                <a:srgbClr val="28A7E1"/>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spcCol="0" rtlCol="0" anchor="ctr"/>
          <a:lstStyle/>
          <a:p>
            <a:pPr algn="ctr"/>
            <a:endParaRPr lang="zh-CN" altLang="en-US"/>
          </a:p>
        </p:txBody>
      </p:sp>
      <p:sp>
        <p:nvSpPr>
          <p:cNvPr id="7" name="矩形 6"/>
          <p:cNvSpPr/>
          <p:nvPr/>
        </p:nvSpPr>
        <p:spPr>
          <a:xfrm>
            <a:off x="2258147" y="4025019"/>
            <a:ext cx="7682056" cy="60973"/>
          </a:xfrm>
          <a:prstGeom prst="rect">
            <a:avLst/>
          </a:prstGeom>
          <a:gradFill flip="none" rotWithShape="1">
            <a:gsLst>
              <a:gs pos="0">
                <a:srgbClr val="28A7E1"/>
              </a:gs>
              <a:gs pos="50000">
                <a:schemeClr val="accent1">
                  <a:tint val="44500"/>
                  <a:satMod val="160000"/>
                </a:schemeClr>
              </a:gs>
              <a:gs pos="100000">
                <a:srgbClr val="28A7E1"/>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spcCol="0" rtlCol="0" anchor="ctr"/>
          <a:lstStyle/>
          <a:p>
            <a:pPr algn="ctr"/>
            <a:endParaRPr lang="zh-CN" altLang="en-US"/>
          </a:p>
        </p:txBody>
      </p:sp>
      <p:sp>
        <p:nvSpPr>
          <p:cNvPr id="14" name="椭圆 13"/>
          <p:cNvSpPr/>
          <p:nvPr/>
        </p:nvSpPr>
        <p:spPr>
          <a:xfrm>
            <a:off x="10095121" y="2480346"/>
            <a:ext cx="203200" cy="203200"/>
          </a:xfrm>
          <a:prstGeom prst="ellipse">
            <a:avLst/>
          </a:pr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095121" y="2727996"/>
            <a:ext cx="203200" cy="203200"/>
          </a:xfrm>
          <a:prstGeom prst="ellipse">
            <a:avLst/>
          </a:pr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095121" y="2975646"/>
            <a:ext cx="203200" cy="203200"/>
          </a:xfrm>
          <a:prstGeom prst="ellipse">
            <a:avLst/>
          </a:pr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
          <p:cNvSpPr txBox="1"/>
          <p:nvPr/>
        </p:nvSpPr>
        <p:spPr>
          <a:xfrm>
            <a:off x="2611437" y="2134394"/>
            <a:ext cx="7006442" cy="1938992"/>
          </a:xfrm>
          <a:prstGeom prst="rect">
            <a:avLst/>
          </a:prstGeom>
          <a:noFill/>
        </p:spPr>
        <p:txBody>
          <a:bodyPr wrap="square" rtlCol="0">
            <a:spAutoFit/>
          </a:bodyPr>
          <a:lstStyle/>
          <a:p>
            <a:r>
              <a:rPr lang="en-US" altLang="zh-CN" sz="12000" b="1" dirty="0">
                <a:solidFill>
                  <a:schemeClr val="bg1"/>
                </a:solidFill>
                <a:latin typeface="微软雅黑" panose="020B0503020204020204" pitchFamily="34" charset="-122"/>
                <a:ea typeface="微软雅黑" panose="020B0503020204020204" pitchFamily="34" charset="-122"/>
              </a:rPr>
              <a:t>THANKS</a:t>
            </a:r>
            <a:endParaRPr lang="zh-CN" altLang="en-US" sz="1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一、</a:t>
            </a:r>
            <a:r>
              <a:rPr lang="zh-CN" altLang="en-US" dirty="0">
                <a:latin typeface="Microsoft YaHei UI" panose="020B0503020204020204" pitchFamily="18" charset="-122"/>
                <a:cs typeface="Microsoft YaHei UI" panose="020B0503020204020204" pitchFamily="18" charset="-122"/>
                <a:sym typeface="+mn-ea"/>
              </a:rPr>
              <a:t>项目知识准备</a:t>
            </a:r>
            <a:endParaRPr lang="zh-CN" altLang="en-US" dirty="0"/>
          </a:p>
        </p:txBody>
      </p:sp>
      <p:sp>
        <p:nvSpPr>
          <p:cNvPr id="6" name="内容占位符 5"/>
          <p:cNvSpPr>
            <a:spLocks noGrp="1"/>
          </p:cNvSpPr>
          <p:nvPr>
            <p:ph idx="13"/>
          </p:nvPr>
        </p:nvSpPr>
        <p:spPr/>
        <p:txBody>
          <a:bodyPr>
            <a:noAutofit/>
          </a:bodyPr>
          <a:lstStyle/>
          <a:p>
            <a:r>
              <a:rPr lang="en-US" altLang="zh-CN" dirty="0"/>
              <a:t>Web</a:t>
            </a:r>
            <a:r>
              <a:rPr lang="zh-CN" altLang="en-US" dirty="0"/>
              <a:t>服务的概述</a:t>
            </a:r>
            <a:endParaRPr lang="zh-CN" altLang="en-US" dirty="0"/>
          </a:p>
        </p:txBody>
      </p:sp>
      <p:sp>
        <p:nvSpPr>
          <p:cNvPr id="2" name="文本框 1"/>
          <p:cNvSpPr txBox="1"/>
          <p:nvPr/>
        </p:nvSpPr>
        <p:spPr>
          <a:xfrm>
            <a:off x="688814" y="1570517"/>
            <a:ext cx="10363200" cy="3269613"/>
          </a:xfrm>
          <a:prstGeom prst="rect">
            <a:avLst/>
          </a:prstGeom>
          <a:noFill/>
        </p:spPr>
        <p:txBody>
          <a:bodyPr wrap="square" rtlCol="0" anchor="t">
            <a:spAutoFit/>
          </a:bodyPr>
          <a:lstStyle/>
          <a:p>
            <a:pPr marL="342900" indent="457200">
              <a:lnSpc>
                <a:spcPct val="150000"/>
              </a:lnSpc>
            </a:pPr>
            <a:r>
              <a:rPr lang="en-US" altLang="zh-CN" sz="2000" dirty="0">
                <a:solidFill>
                  <a:srgbClr val="4C6062"/>
                </a:solidFill>
                <a:latin typeface="微软雅黑" panose="020B0503020204020204" pitchFamily="34" charset="-122"/>
                <a:ea typeface="微软雅黑" panose="020B0503020204020204" pitchFamily="34" charset="-122"/>
              </a:rPr>
              <a:t>WWW</a:t>
            </a:r>
            <a:r>
              <a:rPr lang="zh-CN" altLang="en-US" sz="2000" dirty="0">
                <a:solidFill>
                  <a:srgbClr val="4C6062"/>
                </a:solidFill>
                <a:latin typeface="微软雅黑" panose="020B0503020204020204" pitchFamily="34" charset="-122"/>
                <a:ea typeface="微软雅黑" panose="020B0503020204020204" pitchFamily="34" charset="-122"/>
              </a:rPr>
              <a:t>服务是描述一系列操作的接口，它使用标准的、规范的</a:t>
            </a:r>
            <a:r>
              <a:rPr lang="en-US" altLang="zh-CN" sz="2000" dirty="0">
                <a:solidFill>
                  <a:srgbClr val="4C6062"/>
                </a:solidFill>
                <a:latin typeface="微软雅黑" panose="020B0503020204020204" pitchFamily="34" charset="-122"/>
                <a:ea typeface="微软雅黑" panose="020B0503020204020204" pitchFamily="34" charset="-122"/>
              </a:rPr>
              <a:t>XML</a:t>
            </a: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Extensible Markup Language</a:t>
            </a:r>
            <a:r>
              <a:rPr lang="zh-CN" altLang="en-US" sz="2000" dirty="0">
                <a:solidFill>
                  <a:srgbClr val="4C6062"/>
                </a:solidFill>
                <a:latin typeface="微软雅黑" panose="020B0503020204020204" pitchFamily="34" charset="-122"/>
                <a:ea typeface="微软雅黑" panose="020B0503020204020204" pitchFamily="34" charset="-122"/>
              </a:rPr>
              <a:t>，可扩展标记语言）描述接口。</a:t>
            </a:r>
            <a:endParaRPr lang="en-US" altLang="zh-CN" sz="2000" dirty="0">
              <a:solidFill>
                <a:srgbClr val="4C6062"/>
              </a:solidFill>
              <a:latin typeface="微软雅黑" panose="020B0503020204020204" pitchFamily="34" charset="-122"/>
              <a:ea typeface="微软雅黑" panose="020B0503020204020204" pitchFamily="34" charset="-122"/>
            </a:endParaRPr>
          </a:p>
          <a:p>
            <a:pPr marL="342900" indent="457200">
              <a:lnSpc>
                <a:spcPct val="150000"/>
              </a:lnSpc>
            </a:pPr>
            <a:r>
              <a:rPr lang="en-US" altLang="zh-CN" sz="2000" dirty="0">
                <a:solidFill>
                  <a:srgbClr val="4C6062"/>
                </a:solidFill>
                <a:latin typeface="微软雅黑" panose="020B0503020204020204" pitchFamily="34" charset="-122"/>
                <a:ea typeface="微软雅黑" panose="020B0503020204020204" pitchFamily="34" charset="-122"/>
              </a:rPr>
              <a:t>WWW</a:t>
            </a:r>
            <a:r>
              <a:rPr lang="zh-CN" altLang="en-US" sz="2000" dirty="0">
                <a:solidFill>
                  <a:srgbClr val="4C6062"/>
                </a:solidFill>
                <a:latin typeface="微软雅黑" panose="020B0503020204020204" pitchFamily="34" charset="-122"/>
                <a:ea typeface="微软雅黑" panose="020B0503020204020204" pitchFamily="34" charset="-122"/>
              </a:rPr>
              <a:t>是</a:t>
            </a:r>
            <a:r>
              <a:rPr lang="en-US" altLang="zh-CN" sz="2000" dirty="0">
                <a:solidFill>
                  <a:srgbClr val="4C6062"/>
                </a:solidFill>
                <a:latin typeface="微软雅黑" panose="020B0503020204020204" pitchFamily="34" charset="-122"/>
                <a:ea typeface="微软雅黑" panose="020B0503020204020204" pitchFamily="34" charset="-122"/>
              </a:rPr>
              <a:t>Internet</a:t>
            </a:r>
            <a:r>
              <a:rPr lang="zh-CN" altLang="en-US" sz="2000" dirty="0">
                <a:solidFill>
                  <a:srgbClr val="4C6062"/>
                </a:solidFill>
                <a:latin typeface="微软雅黑" panose="020B0503020204020204" pitchFamily="34" charset="-122"/>
                <a:ea typeface="微软雅黑" panose="020B0503020204020204" pitchFamily="34" charset="-122"/>
              </a:rPr>
              <a:t>上被广泛应用的一种信息服务技术。</a:t>
            </a:r>
            <a:r>
              <a:rPr lang="en-US" altLang="zh-CN" sz="2000" dirty="0">
                <a:solidFill>
                  <a:srgbClr val="4C6062"/>
                </a:solidFill>
                <a:latin typeface="微软雅黑" panose="020B0503020204020204" pitchFamily="34" charset="-122"/>
                <a:ea typeface="微软雅黑" panose="020B0503020204020204" pitchFamily="34" charset="-122"/>
              </a:rPr>
              <a:t>WWW</a:t>
            </a:r>
            <a:r>
              <a:rPr lang="zh-CN" altLang="en-US" sz="2000" dirty="0">
                <a:solidFill>
                  <a:srgbClr val="4C6062"/>
                </a:solidFill>
                <a:latin typeface="微软雅黑" panose="020B0503020204020204" pitchFamily="34" charset="-122"/>
                <a:ea typeface="微软雅黑" panose="020B0503020204020204" pitchFamily="34" charset="-122"/>
              </a:rPr>
              <a:t>采用的是客户</a:t>
            </a:r>
            <a:r>
              <a:rPr lang="en-US" altLang="zh-CN" sz="2000" dirty="0">
                <a:solidFill>
                  <a:srgbClr val="4C6062"/>
                </a:solidFill>
                <a:latin typeface="微软雅黑" panose="020B0503020204020204" pitchFamily="34" charset="-122"/>
                <a:ea typeface="微软雅黑" panose="020B0503020204020204" pitchFamily="34" charset="-122"/>
              </a:rPr>
              <a:t>/</a:t>
            </a:r>
            <a:r>
              <a:rPr lang="zh-CN" altLang="en-US" sz="2000" dirty="0">
                <a:solidFill>
                  <a:srgbClr val="4C6062"/>
                </a:solidFill>
                <a:latin typeface="微软雅黑" panose="020B0503020204020204" pitchFamily="34" charset="-122"/>
                <a:ea typeface="微软雅黑" panose="020B0503020204020204" pitchFamily="34" charset="-122"/>
              </a:rPr>
              <a:t>服务器结构，整理和储存各种</a:t>
            </a:r>
            <a:r>
              <a:rPr lang="en-US" altLang="zh-CN" sz="2000" dirty="0">
                <a:solidFill>
                  <a:srgbClr val="4C6062"/>
                </a:solidFill>
                <a:latin typeface="微软雅黑" panose="020B0503020204020204" pitchFamily="34" charset="-122"/>
                <a:ea typeface="微软雅黑" panose="020B0503020204020204" pitchFamily="34" charset="-122"/>
              </a:rPr>
              <a:t>WWW</a:t>
            </a:r>
            <a:r>
              <a:rPr lang="zh-CN" altLang="en-US" sz="2000" dirty="0">
                <a:solidFill>
                  <a:srgbClr val="4C6062"/>
                </a:solidFill>
                <a:latin typeface="微软雅黑" panose="020B0503020204020204" pitchFamily="34" charset="-122"/>
                <a:ea typeface="微软雅黑" panose="020B0503020204020204" pitchFamily="34" charset="-122"/>
              </a:rPr>
              <a:t>资源，并响应客户端软件的请求，把所需的信息资源通过浏览器传送给用户。</a:t>
            </a:r>
            <a:endParaRPr lang="zh-CN" altLang="en-US" sz="2000" dirty="0">
              <a:solidFill>
                <a:srgbClr val="4C6062"/>
              </a:solidFill>
              <a:latin typeface="微软雅黑" panose="020B0503020204020204" pitchFamily="34" charset="-122"/>
              <a:ea typeface="微软雅黑" panose="020B0503020204020204" pitchFamily="34" charset="-122"/>
            </a:endParaRPr>
          </a:p>
          <a:p>
            <a:pPr marL="342900" indent="457200">
              <a:lnSpc>
                <a:spcPct val="150000"/>
              </a:lnSpc>
            </a:pPr>
            <a:r>
              <a:rPr lang="en-US" altLang="zh-CN" sz="2000" dirty="0">
                <a:solidFill>
                  <a:srgbClr val="4C6062"/>
                </a:solidFill>
                <a:latin typeface="微软雅黑" panose="020B0503020204020204" pitchFamily="34" charset="-122"/>
                <a:ea typeface="微软雅黑" panose="020B0503020204020204" pitchFamily="34" charset="-122"/>
              </a:rPr>
              <a:t>Web</a:t>
            </a:r>
            <a:r>
              <a:rPr lang="zh-CN" altLang="en-US" sz="2000" dirty="0">
                <a:solidFill>
                  <a:srgbClr val="4C6062"/>
                </a:solidFill>
                <a:latin typeface="微软雅黑" panose="020B0503020204020204" pitchFamily="34" charset="-122"/>
                <a:ea typeface="微软雅黑" panose="020B0503020204020204" pitchFamily="34" charset="-122"/>
              </a:rPr>
              <a:t>服务通常可以分为两种：静态</a:t>
            </a:r>
            <a:r>
              <a:rPr lang="en-US" altLang="zh-CN" sz="2000" dirty="0">
                <a:solidFill>
                  <a:srgbClr val="4C6062"/>
                </a:solidFill>
                <a:latin typeface="微软雅黑" panose="020B0503020204020204" pitchFamily="34" charset="-122"/>
                <a:ea typeface="微软雅黑" panose="020B0503020204020204" pitchFamily="34" charset="-122"/>
              </a:rPr>
              <a:t>Web</a:t>
            </a:r>
            <a:r>
              <a:rPr lang="zh-CN" altLang="en-US" sz="2000" dirty="0">
                <a:solidFill>
                  <a:srgbClr val="4C6062"/>
                </a:solidFill>
                <a:latin typeface="微软雅黑" panose="020B0503020204020204" pitchFamily="34" charset="-122"/>
                <a:ea typeface="微软雅黑" panose="020B0503020204020204" pitchFamily="34" charset="-122"/>
              </a:rPr>
              <a:t>服务和动态</a:t>
            </a:r>
            <a:r>
              <a:rPr lang="en-US" altLang="zh-CN" sz="2000" dirty="0">
                <a:solidFill>
                  <a:srgbClr val="4C6062"/>
                </a:solidFill>
                <a:latin typeface="微软雅黑" panose="020B0503020204020204" pitchFamily="34" charset="-122"/>
                <a:ea typeface="微软雅黑" panose="020B0503020204020204" pitchFamily="34" charset="-122"/>
              </a:rPr>
              <a:t>Web</a:t>
            </a:r>
            <a:r>
              <a:rPr lang="zh-CN" altLang="en-US" sz="2000" dirty="0">
                <a:solidFill>
                  <a:srgbClr val="4C6062"/>
                </a:solidFill>
                <a:latin typeface="微软雅黑" panose="020B0503020204020204" pitchFamily="34" charset="-122"/>
                <a:ea typeface="微软雅黑" panose="020B0503020204020204" pitchFamily="34" charset="-122"/>
              </a:rPr>
              <a:t>服务。</a:t>
            </a:r>
            <a:endParaRPr lang="zh-CN" altLang="en-US" sz="2000" dirty="0">
              <a:solidFill>
                <a:srgbClr val="4C6062"/>
              </a:solidFill>
              <a:latin typeface="微软雅黑" panose="020B0503020204020204" pitchFamily="34" charset="-122"/>
              <a:ea typeface="微软雅黑" panose="020B0503020204020204" pitchFamily="34" charset="-122"/>
            </a:endParaRPr>
          </a:p>
          <a:p>
            <a:pPr marL="342900" indent="457200">
              <a:lnSpc>
                <a:spcPct val="150000"/>
              </a:lnSpc>
            </a:pP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633075" cy="1123950"/>
            <a:chOff x="1325" y="8641"/>
            <a:chExt cx="16745" cy="1770"/>
          </a:xfrm>
        </p:grpSpPr>
        <p:sp>
          <p:nvSpPr>
            <p:cNvPr id="38" name="矩形 37"/>
            <p:cNvSpPr/>
            <p:nvPr/>
          </p:nvSpPr>
          <p:spPr>
            <a:xfrm flipV="1">
              <a:off x="3438" y="10004"/>
              <a:ext cx="14632" cy="1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一、</a:t>
            </a:r>
            <a:r>
              <a:rPr lang="zh-CN" altLang="en-US" dirty="0">
                <a:latin typeface="Microsoft YaHei UI" panose="020B0503020204020204" pitchFamily="18" charset="-122"/>
                <a:cs typeface="Microsoft YaHei UI" panose="020B0503020204020204" pitchFamily="18" charset="-122"/>
                <a:sym typeface="+mn-ea"/>
              </a:rPr>
              <a:t>项目知识准备</a:t>
            </a:r>
            <a:endParaRPr lang="zh-CN" altLang="en-US" dirty="0"/>
          </a:p>
        </p:txBody>
      </p:sp>
      <p:sp>
        <p:nvSpPr>
          <p:cNvPr id="6" name="内容占位符 5"/>
          <p:cNvSpPr>
            <a:spLocks noGrp="1"/>
          </p:cNvSpPr>
          <p:nvPr>
            <p:ph idx="13"/>
          </p:nvPr>
        </p:nvSpPr>
        <p:spPr/>
        <p:txBody>
          <a:bodyPr>
            <a:noAutofit/>
          </a:bodyPr>
          <a:lstStyle/>
          <a:p>
            <a:r>
              <a:rPr lang="en-US" altLang="zh-CN" dirty="0"/>
              <a:t>HTTP</a:t>
            </a:r>
            <a:endParaRPr lang="zh-CN" altLang="en-US" dirty="0"/>
          </a:p>
        </p:txBody>
      </p:sp>
      <p:sp>
        <p:nvSpPr>
          <p:cNvPr id="2" name="文本框 1"/>
          <p:cNvSpPr txBox="1"/>
          <p:nvPr/>
        </p:nvSpPr>
        <p:spPr>
          <a:xfrm>
            <a:off x="688814" y="1570517"/>
            <a:ext cx="10363200" cy="1422954"/>
          </a:xfrm>
          <a:prstGeom prst="rect">
            <a:avLst/>
          </a:prstGeom>
          <a:noFill/>
        </p:spPr>
        <p:txBody>
          <a:bodyPr wrap="square" rtlCol="0" anchor="t">
            <a:spAutoFit/>
          </a:bodyPr>
          <a:lstStyle/>
          <a:p>
            <a:pPr marL="342900" indent="457200">
              <a:lnSpc>
                <a:spcPct val="150000"/>
              </a:lnSpc>
            </a:pPr>
            <a:r>
              <a:rPr lang="en-US" altLang="zh-CN" sz="2000" dirty="0">
                <a:solidFill>
                  <a:srgbClr val="4C6062"/>
                </a:solidFill>
                <a:latin typeface="微软雅黑" panose="020B0503020204020204" pitchFamily="34" charset="-122"/>
                <a:ea typeface="微软雅黑" panose="020B0503020204020204" pitchFamily="34" charset="-122"/>
              </a:rPr>
              <a:t>HTTP</a:t>
            </a: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Hypertext Transfer Protocol</a:t>
            </a:r>
            <a:r>
              <a:rPr lang="zh-CN" altLang="en-US" sz="2000" dirty="0">
                <a:solidFill>
                  <a:srgbClr val="4C6062"/>
                </a:solidFill>
                <a:latin typeface="微软雅黑" panose="020B0503020204020204" pitchFamily="34" charset="-122"/>
                <a:ea typeface="微软雅黑" panose="020B0503020204020204" pitchFamily="34" charset="-122"/>
              </a:rPr>
              <a:t>，超文本传输协议）可以算得上是目前国际互联网基础上的一个重要组成部分。而</a:t>
            </a:r>
            <a:r>
              <a:rPr lang="en-US" altLang="zh-CN" sz="2000" dirty="0">
                <a:solidFill>
                  <a:srgbClr val="4C6062"/>
                </a:solidFill>
                <a:latin typeface="微软雅黑" panose="020B0503020204020204" pitchFamily="34" charset="-122"/>
                <a:ea typeface="微软雅黑" panose="020B0503020204020204" pitchFamily="34" charset="-122"/>
              </a:rPr>
              <a:t>Apache</a:t>
            </a:r>
            <a:r>
              <a:rPr lang="zh-CN" altLang="en-US" sz="2000" dirty="0">
                <a:solidFill>
                  <a:srgbClr val="4C6062"/>
                </a:solidFill>
                <a:latin typeface="微软雅黑" panose="020B0503020204020204" pitchFamily="34" charset="-122"/>
                <a:ea typeface="微软雅黑" panose="020B0503020204020204" pitchFamily="34" charset="-122"/>
              </a:rPr>
              <a:t>、</a:t>
            </a:r>
            <a:r>
              <a:rPr lang="en-US" altLang="zh-CN" sz="2000" dirty="0">
                <a:solidFill>
                  <a:srgbClr val="4C6062"/>
                </a:solidFill>
                <a:latin typeface="微软雅黑" panose="020B0503020204020204" pitchFamily="34" charset="-122"/>
                <a:ea typeface="微软雅黑" panose="020B0503020204020204" pitchFamily="34" charset="-122"/>
              </a:rPr>
              <a:t>IIS</a:t>
            </a:r>
            <a:r>
              <a:rPr lang="zh-CN" altLang="en-US" sz="2000" dirty="0">
                <a:solidFill>
                  <a:srgbClr val="4C6062"/>
                </a:solidFill>
                <a:latin typeface="微软雅黑" panose="020B0503020204020204" pitchFamily="34" charset="-122"/>
                <a:ea typeface="微软雅黑" panose="020B0503020204020204" pitchFamily="34" charset="-122"/>
              </a:rPr>
              <a:t>服务器是</a:t>
            </a:r>
            <a:r>
              <a:rPr lang="en-US" altLang="zh-CN" sz="2000" dirty="0">
                <a:solidFill>
                  <a:srgbClr val="4C6062"/>
                </a:solidFill>
                <a:latin typeface="微软雅黑" panose="020B0503020204020204" pitchFamily="34" charset="-122"/>
                <a:ea typeface="微软雅黑" panose="020B0503020204020204" pitchFamily="34" charset="-122"/>
              </a:rPr>
              <a:t>HTTP</a:t>
            </a:r>
            <a:r>
              <a:rPr lang="zh-CN" altLang="en-US" sz="2000" dirty="0">
                <a:solidFill>
                  <a:srgbClr val="4C6062"/>
                </a:solidFill>
                <a:latin typeface="微软雅黑" panose="020B0503020204020204" pitchFamily="34" charset="-122"/>
                <a:ea typeface="微软雅黑" panose="020B0503020204020204" pitchFamily="34" charset="-122"/>
              </a:rPr>
              <a:t>协议的服务器软件，微软的</a:t>
            </a:r>
            <a:r>
              <a:rPr lang="en-US" altLang="zh-CN" sz="2000" dirty="0">
                <a:solidFill>
                  <a:srgbClr val="4C6062"/>
                </a:solidFill>
                <a:latin typeface="微软雅黑" panose="020B0503020204020204" pitchFamily="34" charset="-122"/>
                <a:ea typeface="微软雅黑" panose="020B0503020204020204" pitchFamily="34" charset="-122"/>
              </a:rPr>
              <a:t>Internet Explorer</a:t>
            </a:r>
            <a:r>
              <a:rPr lang="zh-CN" altLang="en-US" sz="2000" dirty="0">
                <a:solidFill>
                  <a:srgbClr val="4C6062"/>
                </a:solidFill>
                <a:latin typeface="微软雅黑" panose="020B0503020204020204" pitchFamily="34" charset="-122"/>
                <a:ea typeface="微软雅黑" panose="020B0503020204020204" pitchFamily="34" charset="-122"/>
              </a:rPr>
              <a:t>和</a:t>
            </a:r>
            <a:r>
              <a:rPr lang="en-US" altLang="zh-CN" sz="2000" dirty="0">
                <a:solidFill>
                  <a:srgbClr val="4C6062"/>
                </a:solidFill>
                <a:latin typeface="微软雅黑" panose="020B0503020204020204" pitchFamily="34" charset="-122"/>
                <a:ea typeface="微软雅黑" panose="020B0503020204020204" pitchFamily="34" charset="-122"/>
              </a:rPr>
              <a:t>Mozilla</a:t>
            </a:r>
            <a:r>
              <a:rPr lang="zh-CN" altLang="en-US" sz="2000" dirty="0">
                <a:solidFill>
                  <a:srgbClr val="4C6062"/>
                </a:solidFill>
                <a:latin typeface="微软雅黑" panose="020B0503020204020204" pitchFamily="34" charset="-122"/>
                <a:ea typeface="微软雅黑" panose="020B0503020204020204" pitchFamily="34" charset="-122"/>
              </a:rPr>
              <a:t>的</a:t>
            </a:r>
            <a:r>
              <a:rPr lang="en-US" altLang="zh-CN" sz="2000" dirty="0">
                <a:solidFill>
                  <a:srgbClr val="4C6062"/>
                </a:solidFill>
                <a:latin typeface="微软雅黑" panose="020B0503020204020204" pitchFamily="34" charset="-122"/>
                <a:ea typeface="微软雅黑" panose="020B0503020204020204" pitchFamily="34" charset="-122"/>
              </a:rPr>
              <a:t>Firefox</a:t>
            </a:r>
            <a:r>
              <a:rPr lang="zh-CN" altLang="en-US" sz="2000" dirty="0">
                <a:solidFill>
                  <a:srgbClr val="4C6062"/>
                </a:solidFill>
                <a:latin typeface="微软雅黑" panose="020B0503020204020204" pitchFamily="34" charset="-122"/>
                <a:ea typeface="微软雅黑" panose="020B0503020204020204" pitchFamily="34" charset="-122"/>
              </a:rPr>
              <a:t>则是</a:t>
            </a:r>
            <a:r>
              <a:rPr lang="en-US" altLang="zh-CN" sz="2000" dirty="0">
                <a:solidFill>
                  <a:srgbClr val="4C6062"/>
                </a:solidFill>
                <a:latin typeface="微软雅黑" panose="020B0503020204020204" pitchFamily="34" charset="-122"/>
                <a:ea typeface="微软雅黑" panose="020B0503020204020204" pitchFamily="34" charset="-122"/>
              </a:rPr>
              <a:t>HTTP</a:t>
            </a:r>
            <a:r>
              <a:rPr lang="zh-CN" altLang="en-US" sz="2000" dirty="0">
                <a:solidFill>
                  <a:srgbClr val="4C6062"/>
                </a:solidFill>
                <a:latin typeface="微软雅黑" panose="020B0503020204020204" pitchFamily="34" charset="-122"/>
                <a:ea typeface="微软雅黑" panose="020B0503020204020204" pitchFamily="34" charset="-122"/>
              </a:rPr>
              <a:t>协议的客户端实现。</a:t>
            </a:r>
            <a:endParaRPr lang="en-US" altLang="zh-CN" sz="20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633075" cy="1123950"/>
            <a:chOff x="1325" y="8641"/>
            <a:chExt cx="16745" cy="1770"/>
          </a:xfrm>
        </p:grpSpPr>
        <p:sp>
          <p:nvSpPr>
            <p:cNvPr id="38" name="矩形 37"/>
            <p:cNvSpPr/>
            <p:nvPr/>
          </p:nvSpPr>
          <p:spPr>
            <a:xfrm flipV="1">
              <a:off x="3438" y="10004"/>
              <a:ext cx="14632" cy="1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pic>
        <p:nvPicPr>
          <p:cNvPr id="5" name="图片 4"/>
          <p:cNvPicPr/>
          <p:nvPr/>
        </p:nvPicPr>
        <p:blipFill>
          <a:blip r:embed="rId1"/>
        </p:blipFill>
        <p:spPr>
          <a:xfrm>
            <a:off x="9604375" y="4801235"/>
            <a:ext cx="1847850" cy="1314450"/>
          </a:xfrm>
          <a:prstGeom prst="rect">
            <a:avLst/>
          </a:prstGeom>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4914029" y="2743994"/>
            <a:ext cx="2251946" cy="369353"/>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TextBox 1"/>
          <p:cNvSpPr txBox="1"/>
          <p:nvPr/>
        </p:nvSpPr>
        <p:spPr>
          <a:xfrm>
            <a:off x="5133472" y="2777709"/>
            <a:ext cx="1705595" cy="350886"/>
          </a:xfrm>
          <a:prstGeom prst="rect">
            <a:avLst/>
          </a:prstGeom>
          <a:noFill/>
        </p:spPr>
        <p:txBody>
          <a:bodyPr wrap="none" lIns="0" tIns="0" rIns="0" bIns="60981" rtlCol="0">
            <a:spAutoFit/>
          </a:bodyPr>
          <a:lstStyle/>
          <a:p>
            <a:pPr marL="0" marR="0" lvl="0" indent="0" algn="l" defTabSz="1219200" rtl="0" eaLnBrk="1" fontAlgn="auto" latinLnBrk="0" hangingPunct="1">
              <a:lnSpc>
                <a:spcPts val="2400"/>
              </a:lnSpc>
              <a:spcBef>
                <a:spcPts val="0"/>
              </a:spcBef>
              <a:spcAft>
                <a:spcPts val="0"/>
              </a:spcAft>
              <a:buClrTx/>
              <a:buSzTx/>
              <a:buFontTx/>
              <a:buNone/>
              <a:defRPr/>
            </a:pPr>
            <a:r>
              <a:rPr kumimoji="0" lang="zh-CN" altLang="en-US" sz="1900" b="0" i="0" u="none" strike="noStrike" kern="1200" cap="none" spc="0" normalizeH="0" baseline="0" noProof="0" dirty="0">
                <a:ln>
                  <a:noFill/>
                </a:ln>
                <a:solidFill>
                  <a:schemeClr val="bg1"/>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rPr>
              <a:t>项目设计与准备</a:t>
            </a:r>
            <a:endParaRPr kumimoji="0" lang="zh-CN" altLang="en-US" sz="1900" b="0" i="0" u="none" strike="noStrike" kern="1200" cap="none" spc="0" normalizeH="0" baseline="0" noProof="0" dirty="0">
              <a:ln>
                <a:noFill/>
              </a:ln>
              <a:solidFill>
                <a:schemeClr val="bg1"/>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endParaRPr>
          </a:p>
        </p:txBody>
      </p:sp>
      <p:sp>
        <p:nvSpPr>
          <p:cNvPr id="18" name="TextBox 1"/>
          <p:cNvSpPr txBox="1"/>
          <p:nvPr/>
        </p:nvSpPr>
        <p:spPr>
          <a:xfrm>
            <a:off x="5133472" y="2069841"/>
            <a:ext cx="1461939" cy="350886"/>
          </a:xfrm>
          <a:prstGeom prst="rect">
            <a:avLst/>
          </a:prstGeom>
          <a:noFill/>
        </p:spPr>
        <p:txBody>
          <a:bodyPr wrap="none" lIns="0" tIns="0" rIns="0" bIns="60981" rtlCol="0">
            <a:spAutoFit/>
          </a:bodyPr>
          <a:lstStyle/>
          <a:p>
            <a:pPr marL="0" marR="0" lvl="0" indent="0" algn="l" defTabSz="1219200" rtl="0" eaLnBrk="1" fontAlgn="auto" latinLnBrk="0" hangingPunct="1">
              <a:lnSpc>
                <a:spcPts val="2400"/>
              </a:lnSpc>
              <a:spcBef>
                <a:spcPts val="0"/>
              </a:spcBef>
              <a:spcAft>
                <a:spcPts val="0"/>
              </a:spcAft>
              <a:buClrTx/>
              <a:buSzTx/>
              <a:buFontTx/>
              <a:buNone/>
              <a:defRPr/>
            </a:pPr>
            <a:r>
              <a:rPr lang="zh-CN" altLang="en-US" sz="1900" dirty="0">
                <a:solidFill>
                  <a:srgbClr val="656D8D"/>
                </a:solidFill>
                <a:latin typeface="Microsoft YaHei UI" panose="020B0503020204020204" pitchFamily="18" charset="-122"/>
                <a:ea typeface="微软雅黑" panose="020B0503020204020204" pitchFamily="34" charset="-122"/>
              </a:rPr>
              <a:t>项目知识准备</a:t>
            </a:r>
            <a:endParaRPr lang="zh-CN" altLang="en-US" sz="1900" dirty="0">
              <a:solidFill>
                <a:srgbClr val="656D8D"/>
              </a:solidFill>
              <a:latin typeface="Microsoft YaHei UI" panose="020B0503020204020204" pitchFamily="18" charset="-122"/>
              <a:ea typeface="微软雅黑" panose="020B0503020204020204" pitchFamily="34" charset="-122"/>
            </a:endParaRPr>
          </a:p>
        </p:txBody>
      </p:sp>
      <p:sp>
        <p:nvSpPr>
          <p:cNvPr id="48" name="TextBox 1"/>
          <p:cNvSpPr txBox="1"/>
          <p:nvPr/>
        </p:nvSpPr>
        <p:spPr>
          <a:xfrm>
            <a:off x="5176004" y="3531486"/>
            <a:ext cx="974626" cy="350886"/>
          </a:xfrm>
          <a:prstGeom prst="rect">
            <a:avLst/>
          </a:prstGeom>
          <a:noFill/>
        </p:spPr>
        <p:txBody>
          <a:bodyPr wrap="none" lIns="0" tIns="0" rIns="0" bIns="60981" rtlCol="0">
            <a:spAutoFit/>
          </a:bodyPr>
          <a:lstStyle/>
          <a:p>
            <a:pPr marL="0" marR="0" lvl="0" indent="0" algn="l" defTabSz="1219200" rtl="0" eaLnBrk="1" fontAlgn="auto" latinLnBrk="0" hangingPunct="1">
              <a:lnSpc>
                <a:spcPts val="2400"/>
              </a:lnSpc>
              <a:spcBef>
                <a:spcPts val="0"/>
              </a:spcBef>
              <a:spcAft>
                <a:spcPts val="0"/>
              </a:spcAft>
              <a:buClrTx/>
              <a:buSzTx/>
              <a:buFontTx/>
              <a:buNone/>
              <a:defRPr/>
            </a:pPr>
            <a:r>
              <a:rPr kumimoji="0" lang="zh-CN" altLang="en-US" sz="1900" b="0" i="0" u="none" strike="noStrike" kern="1200" cap="none" spc="0" normalizeH="0" baseline="0" noProof="0" dirty="0">
                <a:ln>
                  <a:noFill/>
                </a:ln>
                <a:solidFill>
                  <a:srgbClr val="656D8D"/>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rPr>
              <a:t>项目实施</a:t>
            </a:r>
            <a:endParaRPr kumimoji="0" lang="zh-CN" altLang="en-US" sz="1900" b="0" i="0" u="none" strike="noStrike" kern="1200" cap="none" spc="0" normalizeH="0" baseline="0" noProof="0" dirty="0">
              <a:ln>
                <a:noFill/>
              </a:ln>
              <a:solidFill>
                <a:srgbClr val="656D8D"/>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endParaRPr>
          </a:p>
        </p:txBody>
      </p:sp>
      <p:sp>
        <p:nvSpPr>
          <p:cNvPr id="50" name="TextBox 1"/>
          <p:cNvSpPr txBox="1"/>
          <p:nvPr/>
        </p:nvSpPr>
        <p:spPr>
          <a:xfrm>
            <a:off x="5123624" y="4281352"/>
            <a:ext cx="3703065" cy="350886"/>
          </a:xfrm>
          <a:prstGeom prst="rect">
            <a:avLst/>
          </a:prstGeom>
          <a:noFill/>
        </p:spPr>
        <p:txBody>
          <a:bodyPr wrap="none" lIns="0" tIns="0" rIns="0" bIns="60981" rtlCol="0">
            <a:spAutoFit/>
          </a:bodyPr>
          <a:lstStyle/>
          <a:p>
            <a:pPr marL="0" marR="0" lvl="0" indent="0" algn="l" defTabSz="1219200" rtl="0" eaLnBrk="1" fontAlgn="auto" latinLnBrk="0" hangingPunct="1">
              <a:lnSpc>
                <a:spcPts val="2400"/>
              </a:lnSpc>
              <a:spcBef>
                <a:spcPts val="0"/>
              </a:spcBef>
              <a:spcAft>
                <a:spcPts val="0"/>
              </a:spcAft>
              <a:buClrTx/>
              <a:buSzTx/>
              <a:buFontTx/>
              <a:buNone/>
              <a:defRPr/>
            </a:pPr>
            <a:r>
              <a:rPr kumimoji="0" lang="zh-CN" altLang="en-US" sz="1900" b="0" i="0" u="none" strike="noStrike" kern="1200" cap="none" spc="0" normalizeH="0" baseline="0" noProof="0" dirty="0">
                <a:ln>
                  <a:noFill/>
                </a:ln>
                <a:solidFill>
                  <a:srgbClr val="656D8D"/>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rPr>
              <a:t>项目实录：配置与管理</a:t>
            </a:r>
            <a:r>
              <a:rPr kumimoji="0" lang="en-US" altLang="zh-CN" sz="1900" b="0" i="0" u="none" strike="noStrike" kern="1200" cap="none" spc="0" normalizeH="0" baseline="0" noProof="0" dirty="0">
                <a:ln>
                  <a:noFill/>
                </a:ln>
                <a:solidFill>
                  <a:srgbClr val="656D8D"/>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rPr>
              <a:t>Web</a:t>
            </a:r>
            <a:r>
              <a:rPr kumimoji="0" lang="zh-CN" altLang="en-US" sz="1900" b="0" i="0" u="none" strike="noStrike" kern="1200" cap="none" spc="0" normalizeH="0" baseline="0" noProof="0" dirty="0">
                <a:ln>
                  <a:noFill/>
                </a:ln>
                <a:solidFill>
                  <a:srgbClr val="656D8D"/>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rPr>
              <a:t>服务器</a:t>
            </a:r>
            <a:endParaRPr kumimoji="0" lang="zh-CN" altLang="en-US" sz="1900" b="0" i="0" u="none" strike="noStrike" kern="1200" cap="none" spc="0" normalizeH="0" baseline="0" noProof="0" dirty="0">
              <a:ln>
                <a:noFill/>
              </a:ln>
              <a:solidFill>
                <a:srgbClr val="656D8D"/>
              </a:solidFill>
              <a:effectLst/>
              <a:uLnTx/>
              <a:uFillTx/>
              <a:latin typeface="Microsoft YaHei UI" panose="020B0503020204020204" pitchFamily="18" charset="-122"/>
              <a:ea typeface="微软雅黑" panose="020B0503020204020204" pitchFamily="34" charset="-122"/>
              <a:cs typeface="Microsoft YaHei UI" panose="020B0503020204020204" pitchFamily="18" charset="-122"/>
            </a:endParaRPr>
          </a:p>
        </p:txBody>
      </p:sp>
      <p:sp>
        <p:nvSpPr>
          <p:cNvPr id="51" name="Freeform 3"/>
          <p:cNvSpPr/>
          <p:nvPr/>
        </p:nvSpPr>
        <p:spPr>
          <a:xfrm>
            <a:off x="4700092" y="1642913"/>
            <a:ext cx="79628" cy="3615681"/>
          </a:xfrm>
          <a:custGeom>
            <a:avLst/>
            <a:gdLst>
              <a:gd name="connsiteX0" fmla="*/ 6350 w 21844"/>
              <a:gd name="connsiteY0" fmla="*/ 6350 h 879855"/>
              <a:gd name="connsiteX1" fmla="*/ 6350 w 21844"/>
              <a:gd name="connsiteY1" fmla="*/ 873506 h 879855"/>
            </a:gdLst>
            <a:ahLst/>
            <a:cxnLst>
              <a:cxn ang="0">
                <a:pos x="connsiteX0" y="connsiteY0"/>
              </a:cxn>
              <a:cxn ang="1">
                <a:pos x="connsiteX1" y="connsiteY1"/>
              </a:cxn>
            </a:cxnLst>
            <a:rect l="l" t="t" r="r" b="b"/>
            <a:pathLst>
              <a:path w="21844" h="879855">
                <a:moveTo>
                  <a:pt x="6350" y="6350"/>
                </a:moveTo>
                <a:lnTo>
                  <a:pt x="6350" y="873506"/>
                </a:lnTo>
              </a:path>
            </a:pathLst>
          </a:custGeom>
          <a:ln w="12700">
            <a:solidFill>
              <a:srgbClr val="A4B3D8"/>
            </a:solidFill>
            <a:prstDash val="solid"/>
          </a:ln>
        </p:spPr>
        <p:style>
          <a:lnRef idx="1">
            <a:schemeClr val="accent1"/>
          </a:lnRef>
          <a:fillRef idx="0">
            <a:schemeClr val="accent1"/>
          </a:fillRef>
          <a:effectRef idx="0">
            <a:schemeClr val="accent1"/>
          </a:effectRef>
          <a:fontRef idx="minor">
            <a:schemeClr val="tx1"/>
          </a:fontRef>
        </p:style>
        <p:txBody>
          <a:bodyPr lIns="121963" tIns="60981" rIns="121963" bIns="60981"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52" name="Freeform 3"/>
          <p:cNvSpPr/>
          <p:nvPr/>
        </p:nvSpPr>
        <p:spPr>
          <a:xfrm>
            <a:off x="4637406" y="2158484"/>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Freeform 3"/>
          <p:cNvSpPr/>
          <p:nvPr/>
        </p:nvSpPr>
        <p:spPr>
          <a:xfrm>
            <a:off x="4637406" y="2902368"/>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3" name="Freeform 3"/>
          <p:cNvSpPr/>
          <p:nvPr/>
        </p:nvSpPr>
        <p:spPr>
          <a:xfrm>
            <a:off x="4637406" y="3635793"/>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4" name="Freeform 3"/>
          <p:cNvSpPr/>
          <p:nvPr/>
        </p:nvSpPr>
        <p:spPr>
          <a:xfrm>
            <a:off x="4637406" y="4359693"/>
            <a:ext cx="142314" cy="142272"/>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二、</a:t>
            </a:r>
            <a:r>
              <a:rPr lang="zh-CN" altLang="en-US" dirty="0">
                <a:latin typeface="Microsoft YaHei UI" panose="020B0503020204020204" pitchFamily="18" charset="-122"/>
                <a:cs typeface="Microsoft YaHei UI" panose="020B0503020204020204" pitchFamily="18" charset="-122"/>
                <a:sym typeface="+mn-ea"/>
              </a:rPr>
              <a:t>项目设计与准备</a:t>
            </a:r>
            <a:endParaRPr lang="zh-CN" altLang="en-US" dirty="0"/>
          </a:p>
        </p:txBody>
      </p:sp>
      <p:sp>
        <p:nvSpPr>
          <p:cNvPr id="6" name="内容占位符 5"/>
          <p:cNvSpPr>
            <a:spLocks noGrp="1"/>
          </p:cNvSpPr>
          <p:nvPr>
            <p:ph idx="13"/>
          </p:nvPr>
        </p:nvSpPr>
        <p:spPr/>
        <p:txBody>
          <a:bodyPr>
            <a:normAutofit lnSpcReduction="10000"/>
          </a:bodyPr>
          <a:lstStyle/>
          <a:p>
            <a:r>
              <a:rPr lang="zh-CN" altLang="en-US" dirty="0"/>
              <a:t>项目需求准备</a:t>
            </a:r>
            <a:endParaRPr lang="zh-CN" altLang="en-US" b="0" dirty="0"/>
          </a:p>
        </p:txBody>
      </p:sp>
      <p:sp>
        <p:nvSpPr>
          <p:cNvPr id="2" name="文本框 1"/>
          <p:cNvSpPr txBox="1"/>
          <p:nvPr/>
        </p:nvSpPr>
        <p:spPr>
          <a:xfrm>
            <a:off x="928187" y="1570517"/>
            <a:ext cx="10276388" cy="1884618"/>
          </a:xfrm>
          <a:prstGeom prst="rect">
            <a:avLst/>
          </a:prstGeom>
          <a:noFill/>
        </p:spPr>
        <p:txBody>
          <a:bodyPr wrap="square" rtlCol="0" anchor="t">
            <a:spAutoFit/>
          </a:bodyPr>
          <a:lstStyle/>
          <a:p>
            <a:pPr indent="266700" algn="just">
              <a:lnSpc>
                <a:spcPct val="150000"/>
              </a:lnSpc>
            </a:pPr>
            <a:r>
              <a:rPr lang="zh-CN" altLang="en-US" sz="2000" kern="100" dirty="0">
                <a:effectLst/>
                <a:latin typeface="+mn-ea"/>
              </a:rPr>
              <a:t>利用</a:t>
            </a:r>
            <a:r>
              <a:rPr lang="en-US" altLang="zh-CN" sz="2000" kern="100" dirty="0">
                <a:effectLst/>
                <a:latin typeface="+mn-ea"/>
              </a:rPr>
              <a:t>Apache</a:t>
            </a:r>
            <a:r>
              <a:rPr lang="zh-CN" altLang="en-US" sz="2000" kern="100" dirty="0">
                <a:effectLst/>
                <a:latin typeface="+mn-ea"/>
              </a:rPr>
              <a:t>服务建立普通</a:t>
            </a:r>
            <a:r>
              <a:rPr lang="en-US" altLang="zh-CN" sz="2000" kern="100" dirty="0">
                <a:effectLst/>
                <a:latin typeface="+mn-ea"/>
              </a:rPr>
              <a:t>Web</a:t>
            </a:r>
            <a:r>
              <a:rPr lang="zh-CN" altLang="en-US" sz="2000" kern="100" dirty="0">
                <a:effectLst/>
                <a:latin typeface="+mn-ea"/>
              </a:rPr>
              <a:t>站点、基于主机和用户认证的访问控制。</a:t>
            </a:r>
            <a:endParaRPr lang="en-US" altLang="zh-CN" sz="2000" kern="100" dirty="0">
              <a:effectLst/>
              <a:latin typeface="+mn-ea"/>
            </a:endParaRPr>
          </a:p>
          <a:p>
            <a:pPr indent="266700" algn="just">
              <a:lnSpc>
                <a:spcPct val="150000"/>
              </a:lnSpc>
            </a:pPr>
            <a:r>
              <a:rPr lang="zh-CN" altLang="en-US" sz="2000" kern="100" dirty="0">
                <a:effectLst/>
                <a:latin typeface="+mn-ea"/>
              </a:rPr>
              <a:t>安装有企业服务器版</a:t>
            </a:r>
            <a:r>
              <a:rPr lang="en-US" altLang="zh-CN" sz="2000" kern="100" dirty="0">
                <a:effectLst/>
                <a:latin typeface="+mn-ea"/>
              </a:rPr>
              <a:t>Linux</a:t>
            </a:r>
            <a:r>
              <a:rPr lang="zh-CN" altLang="en-US" sz="2000" kern="100" dirty="0">
                <a:effectLst/>
                <a:latin typeface="+mn-ea"/>
              </a:rPr>
              <a:t>的</a:t>
            </a:r>
            <a:r>
              <a:rPr lang="en-US" altLang="zh-CN" sz="2000" kern="100" dirty="0">
                <a:effectLst/>
                <a:latin typeface="+mn-ea"/>
              </a:rPr>
              <a:t>PC</a:t>
            </a:r>
            <a:r>
              <a:rPr lang="zh-CN" altLang="en-US" sz="2000" kern="100" dirty="0">
                <a:effectLst/>
                <a:latin typeface="+mn-ea"/>
              </a:rPr>
              <a:t>一台、测试用计算机</a:t>
            </a:r>
            <a:r>
              <a:rPr lang="en-US" altLang="zh-CN" sz="2000" kern="100" dirty="0">
                <a:effectLst/>
                <a:latin typeface="+mn-ea"/>
              </a:rPr>
              <a:t>2</a:t>
            </a:r>
            <a:r>
              <a:rPr lang="zh-CN" altLang="en-US" sz="2000" kern="100" dirty="0">
                <a:effectLst/>
                <a:latin typeface="+mn-ea"/>
              </a:rPr>
              <a:t>台（</a:t>
            </a:r>
            <a:r>
              <a:rPr lang="en-US" altLang="zh-CN" sz="2000" kern="100" dirty="0">
                <a:effectLst/>
                <a:latin typeface="+mn-ea"/>
              </a:rPr>
              <a:t>Windows 10</a:t>
            </a:r>
            <a:r>
              <a:rPr lang="zh-CN" altLang="en-US" sz="2000" kern="100" dirty="0">
                <a:effectLst/>
                <a:latin typeface="+mn-ea"/>
              </a:rPr>
              <a:t>、</a:t>
            </a:r>
            <a:r>
              <a:rPr lang="en-US" altLang="zh-CN" sz="2000" kern="100" dirty="0">
                <a:effectLst/>
                <a:latin typeface="+mn-ea"/>
              </a:rPr>
              <a:t>Linux</a:t>
            </a:r>
            <a:r>
              <a:rPr lang="zh-CN" altLang="en-US" sz="2000" kern="100" dirty="0">
                <a:effectLst/>
                <a:latin typeface="+mn-ea"/>
              </a:rPr>
              <a:t>），并且两台计算机都在连入局域网。该环境也可以用虚拟机实现。规划好各台主机的</a:t>
            </a:r>
            <a:r>
              <a:rPr lang="en-US" altLang="zh-CN" sz="2000" kern="100" dirty="0">
                <a:effectLst/>
                <a:latin typeface="+mn-ea"/>
              </a:rPr>
              <a:t>IP</a:t>
            </a:r>
            <a:r>
              <a:rPr lang="zh-CN" altLang="en-US" sz="2000" kern="100" dirty="0">
                <a:effectLst/>
                <a:latin typeface="+mn-ea"/>
              </a:rPr>
              <a:t>地址，如表所示。</a:t>
            </a:r>
            <a:endParaRPr lang="zh-CN" altLang="en-US"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7" name="图片 6"/>
          <p:cNvPicPr>
            <a:picLocks noChangeAspect="1"/>
          </p:cNvPicPr>
          <p:nvPr/>
        </p:nvPicPr>
        <p:blipFill>
          <a:blip r:embed="rId1"/>
          <a:stretch>
            <a:fillRect/>
          </a:stretch>
        </p:blipFill>
        <p:spPr>
          <a:xfrm flipV="1">
            <a:off x="993776" y="3455135"/>
            <a:ext cx="10119794" cy="2641659"/>
          </a:xfrm>
          <a:prstGeom prst="rect">
            <a:avLst/>
          </a:prstGeom>
        </p:spPr>
      </p:pic>
      <p:graphicFrame>
        <p:nvGraphicFramePr>
          <p:cNvPr id="3" name="表格 2"/>
          <p:cNvGraphicFramePr>
            <a:graphicFrameLocks noGrp="1"/>
          </p:cNvGraphicFramePr>
          <p:nvPr/>
        </p:nvGraphicFramePr>
        <p:xfrm>
          <a:off x="2746374" y="3582194"/>
          <a:ext cx="6019801" cy="2367339"/>
        </p:xfrm>
        <a:graphic>
          <a:graphicData uri="http://schemas.openxmlformats.org/drawingml/2006/table">
            <a:tbl>
              <a:tblPr firstRow="1" firstCol="1" bandRow="1" bandCol="1">
                <a:tableStyleId>{5C22544A-7EE6-4342-B048-85BDC9FD1C3A}</a:tableStyleId>
              </a:tblPr>
              <a:tblGrid>
                <a:gridCol w="1004103"/>
                <a:gridCol w="1004103"/>
                <a:gridCol w="1507359"/>
                <a:gridCol w="2504236"/>
              </a:tblGrid>
              <a:tr h="456558">
                <a:tc>
                  <a:txBody>
                    <a:bodyPr/>
                    <a:lstStyle/>
                    <a:p>
                      <a:pPr algn="ctr">
                        <a:spcBef>
                          <a:spcPts val="120"/>
                        </a:spcBef>
                        <a:spcAft>
                          <a:spcPts val="120"/>
                        </a:spcAft>
                      </a:pPr>
                      <a:r>
                        <a:rPr lang="zh-CN" sz="1200" kern="100">
                          <a:effectLst/>
                        </a:rPr>
                        <a:t>主机名称</a:t>
                      </a:r>
                      <a:endParaRPr lang="zh-CN" sz="1200" kern="100">
                        <a:solidFill>
                          <a:srgbClr val="000000"/>
                        </a:solidFill>
                        <a:effectLst/>
                        <a:latin typeface="Arial" panose="020B0604020202020204" pitchFamily="34" charset="0"/>
                        <a:ea typeface="方正黑体简体" panose="02010601030101010101" charset="-122"/>
                      </a:endParaRPr>
                    </a:p>
                  </a:txBody>
                  <a:tcPr marL="68580" marR="68580" marT="0" marB="0" anchor="ctr"/>
                </a:tc>
                <a:tc>
                  <a:txBody>
                    <a:bodyPr/>
                    <a:lstStyle/>
                    <a:p>
                      <a:pPr algn="ctr">
                        <a:spcBef>
                          <a:spcPts val="120"/>
                        </a:spcBef>
                        <a:spcAft>
                          <a:spcPts val="120"/>
                        </a:spcAft>
                      </a:pPr>
                      <a:r>
                        <a:rPr lang="zh-CN" sz="1200" kern="100">
                          <a:effectLst/>
                        </a:rPr>
                        <a:t>操作系统</a:t>
                      </a:r>
                      <a:endParaRPr lang="zh-CN" sz="1200" kern="100">
                        <a:solidFill>
                          <a:srgbClr val="000000"/>
                        </a:solidFill>
                        <a:effectLst/>
                        <a:latin typeface="Arial" panose="020B0604020202020204" pitchFamily="34" charset="0"/>
                        <a:ea typeface="方正黑体简体" panose="02010601030101010101" charset="-122"/>
                      </a:endParaRPr>
                    </a:p>
                  </a:txBody>
                  <a:tcPr marL="68580" marR="68580" marT="0" marB="0" anchor="ctr"/>
                </a:tc>
                <a:tc>
                  <a:txBody>
                    <a:bodyPr/>
                    <a:lstStyle/>
                    <a:p>
                      <a:pPr algn="ctr">
                        <a:spcBef>
                          <a:spcPts val="120"/>
                        </a:spcBef>
                        <a:spcAft>
                          <a:spcPts val="120"/>
                        </a:spcAft>
                      </a:pPr>
                      <a:r>
                        <a:rPr lang="en-US" sz="1200" kern="100">
                          <a:effectLst/>
                        </a:rPr>
                        <a:t>IP</a:t>
                      </a:r>
                      <a:endParaRPr lang="zh-CN" sz="1200" kern="100">
                        <a:solidFill>
                          <a:srgbClr val="000000"/>
                        </a:solidFill>
                        <a:effectLst/>
                        <a:latin typeface="Arial" panose="020B0604020202020204" pitchFamily="34" charset="0"/>
                        <a:ea typeface="方正黑体简体" panose="02010601030101010101" charset="-122"/>
                      </a:endParaRPr>
                    </a:p>
                  </a:txBody>
                  <a:tcPr marL="68580" marR="68580" marT="0" marB="0" anchor="ctr"/>
                </a:tc>
                <a:tc>
                  <a:txBody>
                    <a:bodyPr/>
                    <a:lstStyle/>
                    <a:p>
                      <a:pPr algn="ctr">
                        <a:spcBef>
                          <a:spcPts val="120"/>
                        </a:spcBef>
                        <a:spcAft>
                          <a:spcPts val="120"/>
                        </a:spcAft>
                      </a:pPr>
                      <a:r>
                        <a:rPr lang="zh-CN" sz="1200" kern="100">
                          <a:effectLst/>
                        </a:rPr>
                        <a:t>角</a:t>
                      </a:r>
                      <a:r>
                        <a:rPr lang="en-US" sz="1200" kern="100">
                          <a:effectLst/>
                        </a:rPr>
                        <a:t>    </a:t>
                      </a:r>
                      <a:r>
                        <a:rPr lang="zh-CN" sz="1200" kern="100">
                          <a:effectLst/>
                        </a:rPr>
                        <a:t>色</a:t>
                      </a:r>
                      <a:endParaRPr lang="zh-CN" sz="1200" kern="100">
                        <a:solidFill>
                          <a:srgbClr val="000000"/>
                        </a:solidFill>
                        <a:effectLst/>
                        <a:latin typeface="Arial" panose="020B0604020202020204" pitchFamily="34" charset="0"/>
                        <a:ea typeface="方正黑体简体" panose="02010601030101010101" charset="-122"/>
                      </a:endParaRPr>
                    </a:p>
                  </a:txBody>
                  <a:tcPr marL="68580" marR="68580" marT="0" marB="0" anchor="ctr"/>
                </a:tc>
              </a:tr>
              <a:tr h="997665">
                <a:tc>
                  <a:txBody>
                    <a:bodyPr/>
                    <a:lstStyle/>
                    <a:p>
                      <a:pPr algn="ctr">
                        <a:spcBef>
                          <a:spcPts val="120"/>
                        </a:spcBef>
                        <a:spcAft>
                          <a:spcPts val="120"/>
                        </a:spcAft>
                      </a:pPr>
                      <a:r>
                        <a:rPr lang="en-US" sz="1200" kern="100">
                          <a:effectLst/>
                        </a:rPr>
                        <a:t>Server01</a:t>
                      </a:r>
                      <a:endParaRPr lang="zh-CN" sz="1200" kern="100">
                        <a:solidFill>
                          <a:srgbClr val="000000"/>
                        </a:solidFill>
                        <a:effectLst/>
                        <a:latin typeface="Times New Roman" panose="02020603050405020304" pitchFamily="18" charset="0"/>
                        <a:ea typeface="方正书宋简体" panose="02010601030101010101" charset="-122"/>
                      </a:endParaRPr>
                    </a:p>
                  </a:txBody>
                  <a:tcPr marL="68580" marR="68580" marT="0" marB="0" anchor="ctr"/>
                </a:tc>
                <a:tc>
                  <a:txBody>
                    <a:bodyPr/>
                    <a:lstStyle/>
                    <a:p>
                      <a:pPr algn="ctr">
                        <a:spcBef>
                          <a:spcPts val="120"/>
                        </a:spcBef>
                        <a:spcAft>
                          <a:spcPts val="120"/>
                        </a:spcAft>
                      </a:pPr>
                      <a:r>
                        <a:rPr lang="en-US" sz="1200" kern="100">
                          <a:effectLst/>
                        </a:rPr>
                        <a:t>RHEL 8</a:t>
                      </a:r>
                      <a:endParaRPr lang="zh-CN" sz="1200" kern="100">
                        <a:solidFill>
                          <a:srgbClr val="000000"/>
                        </a:solidFill>
                        <a:effectLst/>
                        <a:latin typeface="Times New Roman" panose="02020603050405020304" pitchFamily="18" charset="0"/>
                        <a:ea typeface="方正书宋简体" panose="02010601030101010101" charset="-122"/>
                      </a:endParaRPr>
                    </a:p>
                  </a:txBody>
                  <a:tcPr marL="68580" marR="68580" marT="0" marB="0" anchor="ctr"/>
                </a:tc>
                <a:tc>
                  <a:txBody>
                    <a:bodyPr/>
                    <a:lstStyle/>
                    <a:p>
                      <a:pPr algn="ctr">
                        <a:spcBef>
                          <a:spcPts val="120"/>
                        </a:spcBef>
                        <a:spcAft>
                          <a:spcPts val="120"/>
                        </a:spcAft>
                      </a:pPr>
                      <a:r>
                        <a:rPr lang="en-US" sz="1200" kern="100">
                          <a:effectLst/>
                        </a:rPr>
                        <a:t>192.168.10.1/24</a:t>
                      </a:r>
                      <a:endParaRPr lang="zh-CN" sz="1200" kern="100">
                        <a:effectLst/>
                      </a:endParaRPr>
                    </a:p>
                    <a:p>
                      <a:pPr algn="ctr">
                        <a:spcBef>
                          <a:spcPts val="120"/>
                        </a:spcBef>
                        <a:spcAft>
                          <a:spcPts val="120"/>
                        </a:spcAft>
                      </a:pPr>
                      <a:r>
                        <a:rPr lang="en-US" sz="1200" kern="100">
                          <a:effectLst/>
                        </a:rPr>
                        <a:t>192.168.10.10/24</a:t>
                      </a:r>
                      <a:endParaRPr lang="zh-CN" sz="1200" kern="100">
                        <a:solidFill>
                          <a:srgbClr val="000000"/>
                        </a:solidFill>
                        <a:effectLst/>
                        <a:latin typeface="Times New Roman" panose="02020603050405020304" pitchFamily="18" charset="0"/>
                        <a:ea typeface="方正书宋简体" panose="02010601030101010101" charset="-122"/>
                      </a:endParaRPr>
                    </a:p>
                  </a:txBody>
                  <a:tcPr marL="68580" marR="68580" marT="0" marB="0" anchor="ctr"/>
                </a:tc>
                <a:tc>
                  <a:txBody>
                    <a:bodyPr/>
                    <a:lstStyle/>
                    <a:p>
                      <a:pPr algn="ctr">
                        <a:spcBef>
                          <a:spcPts val="120"/>
                        </a:spcBef>
                        <a:spcAft>
                          <a:spcPts val="120"/>
                        </a:spcAft>
                      </a:pPr>
                      <a:r>
                        <a:rPr lang="en-US" sz="1200" kern="100">
                          <a:effectLst/>
                        </a:rPr>
                        <a:t>Web</a:t>
                      </a:r>
                      <a:r>
                        <a:rPr lang="zh-CN" sz="1200" kern="100">
                          <a:effectLst/>
                        </a:rPr>
                        <a:t>服务器、</a:t>
                      </a:r>
                      <a:r>
                        <a:rPr lang="en-US" sz="1200" kern="100">
                          <a:effectLst/>
                        </a:rPr>
                        <a:t>DNS</a:t>
                      </a:r>
                      <a:r>
                        <a:rPr lang="zh-CN" sz="1200" kern="100">
                          <a:effectLst/>
                        </a:rPr>
                        <a:t>服务器；</a:t>
                      </a:r>
                      <a:r>
                        <a:rPr lang="en-US" sz="1200" kern="100">
                          <a:effectLst/>
                        </a:rPr>
                        <a:t>VMnet1</a:t>
                      </a:r>
                      <a:endParaRPr lang="zh-CN" sz="1200" kern="100">
                        <a:solidFill>
                          <a:srgbClr val="000000"/>
                        </a:solidFill>
                        <a:effectLst/>
                        <a:latin typeface="Times New Roman" panose="02020603050405020304" pitchFamily="18" charset="0"/>
                        <a:ea typeface="方正书宋简体" panose="02010601030101010101" charset="-122"/>
                      </a:endParaRPr>
                    </a:p>
                  </a:txBody>
                  <a:tcPr marL="68580" marR="68580" marT="0" marB="0" anchor="ctr"/>
                </a:tc>
              </a:tr>
              <a:tr h="456558">
                <a:tc>
                  <a:txBody>
                    <a:bodyPr/>
                    <a:lstStyle/>
                    <a:p>
                      <a:pPr algn="ctr">
                        <a:spcBef>
                          <a:spcPts val="120"/>
                        </a:spcBef>
                        <a:spcAft>
                          <a:spcPts val="120"/>
                        </a:spcAft>
                      </a:pPr>
                      <a:r>
                        <a:rPr lang="en-US" sz="1200" kern="100">
                          <a:effectLst/>
                        </a:rPr>
                        <a:t>Client1</a:t>
                      </a:r>
                      <a:endParaRPr lang="zh-CN" sz="1200" kern="100">
                        <a:solidFill>
                          <a:srgbClr val="000000"/>
                        </a:solidFill>
                        <a:effectLst/>
                        <a:latin typeface="Times New Roman" panose="02020603050405020304" pitchFamily="18" charset="0"/>
                        <a:ea typeface="方正书宋简体" panose="02010601030101010101" charset="-122"/>
                      </a:endParaRPr>
                    </a:p>
                  </a:txBody>
                  <a:tcPr marL="68580" marR="68580" marT="0" marB="0" anchor="ctr"/>
                </a:tc>
                <a:tc>
                  <a:txBody>
                    <a:bodyPr/>
                    <a:lstStyle/>
                    <a:p>
                      <a:pPr algn="ctr">
                        <a:spcBef>
                          <a:spcPts val="120"/>
                        </a:spcBef>
                        <a:spcAft>
                          <a:spcPts val="120"/>
                        </a:spcAft>
                      </a:pPr>
                      <a:r>
                        <a:rPr lang="en-US" sz="1200" kern="100">
                          <a:effectLst/>
                        </a:rPr>
                        <a:t>RHEL 8</a:t>
                      </a:r>
                      <a:endParaRPr lang="zh-CN" sz="1200" kern="100">
                        <a:solidFill>
                          <a:srgbClr val="000000"/>
                        </a:solidFill>
                        <a:effectLst/>
                        <a:latin typeface="Times New Roman" panose="02020603050405020304" pitchFamily="18" charset="0"/>
                        <a:ea typeface="方正书宋简体" panose="02010601030101010101" charset="-122"/>
                      </a:endParaRPr>
                    </a:p>
                  </a:txBody>
                  <a:tcPr marL="68580" marR="68580" marT="0" marB="0" anchor="ctr"/>
                </a:tc>
                <a:tc>
                  <a:txBody>
                    <a:bodyPr/>
                    <a:lstStyle/>
                    <a:p>
                      <a:pPr algn="ctr">
                        <a:spcBef>
                          <a:spcPts val="120"/>
                        </a:spcBef>
                        <a:spcAft>
                          <a:spcPts val="120"/>
                        </a:spcAft>
                      </a:pPr>
                      <a:r>
                        <a:rPr lang="en-US" sz="1200" kern="100">
                          <a:effectLst/>
                        </a:rPr>
                        <a:t>192.168.10.21/24</a:t>
                      </a:r>
                      <a:endParaRPr lang="zh-CN" sz="1200" kern="100">
                        <a:solidFill>
                          <a:srgbClr val="000000"/>
                        </a:solidFill>
                        <a:effectLst/>
                        <a:latin typeface="Times New Roman" panose="02020603050405020304" pitchFamily="18" charset="0"/>
                        <a:ea typeface="方正书宋简体" panose="02010601030101010101" charset="-122"/>
                      </a:endParaRPr>
                    </a:p>
                  </a:txBody>
                  <a:tcPr marL="68580" marR="68580" marT="0" marB="0" anchor="ctr"/>
                </a:tc>
                <a:tc>
                  <a:txBody>
                    <a:bodyPr/>
                    <a:lstStyle/>
                    <a:p>
                      <a:pPr algn="ctr">
                        <a:spcBef>
                          <a:spcPts val="120"/>
                        </a:spcBef>
                        <a:spcAft>
                          <a:spcPts val="120"/>
                        </a:spcAft>
                      </a:pPr>
                      <a:r>
                        <a:rPr lang="en-US" sz="1200" kern="100">
                          <a:effectLst/>
                        </a:rPr>
                        <a:t>Linux</a:t>
                      </a:r>
                      <a:r>
                        <a:rPr lang="zh-CN" sz="1200" kern="100">
                          <a:effectLst/>
                        </a:rPr>
                        <a:t>客户端；</a:t>
                      </a:r>
                      <a:r>
                        <a:rPr lang="en-US" sz="1200" kern="100">
                          <a:effectLst/>
                        </a:rPr>
                        <a:t>VMnet1</a:t>
                      </a:r>
                      <a:endParaRPr lang="zh-CN" sz="1200" kern="100">
                        <a:solidFill>
                          <a:srgbClr val="000000"/>
                        </a:solidFill>
                        <a:effectLst/>
                        <a:latin typeface="Times New Roman" panose="02020603050405020304" pitchFamily="18" charset="0"/>
                        <a:ea typeface="方正书宋简体" panose="02010601030101010101" charset="-122"/>
                      </a:endParaRPr>
                    </a:p>
                  </a:txBody>
                  <a:tcPr marL="68580" marR="68580" marT="0" marB="0" anchor="ctr"/>
                </a:tc>
              </a:tr>
              <a:tr h="456558">
                <a:tc>
                  <a:txBody>
                    <a:bodyPr/>
                    <a:lstStyle/>
                    <a:p>
                      <a:pPr algn="ctr">
                        <a:spcBef>
                          <a:spcPts val="120"/>
                        </a:spcBef>
                        <a:spcAft>
                          <a:spcPts val="120"/>
                        </a:spcAft>
                      </a:pPr>
                      <a:r>
                        <a:rPr lang="en-US" sz="1200" kern="100">
                          <a:effectLst/>
                        </a:rPr>
                        <a:t>Client2</a:t>
                      </a:r>
                      <a:endParaRPr lang="zh-CN" sz="1200" kern="100">
                        <a:solidFill>
                          <a:srgbClr val="000000"/>
                        </a:solidFill>
                        <a:effectLst/>
                        <a:latin typeface="Times New Roman" panose="02020603050405020304" pitchFamily="18" charset="0"/>
                        <a:ea typeface="方正书宋简体" panose="02010601030101010101" charset="-122"/>
                      </a:endParaRPr>
                    </a:p>
                  </a:txBody>
                  <a:tcPr marL="68580" marR="68580" marT="0" marB="0" anchor="ctr"/>
                </a:tc>
                <a:tc>
                  <a:txBody>
                    <a:bodyPr/>
                    <a:lstStyle/>
                    <a:p>
                      <a:pPr algn="ctr">
                        <a:spcBef>
                          <a:spcPts val="120"/>
                        </a:spcBef>
                        <a:spcAft>
                          <a:spcPts val="120"/>
                        </a:spcAft>
                      </a:pPr>
                      <a:r>
                        <a:rPr lang="en-US" sz="1200" kern="100">
                          <a:effectLst/>
                        </a:rPr>
                        <a:t>Windows 10</a:t>
                      </a:r>
                      <a:endParaRPr lang="zh-CN" sz="1200" kern="100">
                        <a:solidFill>
                          <a:srgbClr val="000000"/>
                        </a:solidFill>
                        <a:effectLst/>
                        <a:latin typeface="Times New Roman" panose="02020603050405020304" pitchFamily="18" charset="0"/>
                        <a:ea typeface="方正书宋简体" panose="02010601030101010101" charset="-122"/>
                      </a:endParaRPr>
                    </a:p>
                  </a:txBody>
                  <a:tcPr marL="68580" marR="68580" marT="0" marB="0" anchor="ctr"/>
                </a:tc>
                <a:tc>
                  <a:txBody>
                    <a:bodyPr/>
                    <a:lstStyle/>
                    <a:p>
                      <a:pPr algn="ctr">
                        <a:spcBef>
                          <a:spcPts val="120"/>
                        </a:spcBef>
                        <a:spcAft>
                          <a:spcPts val="120"/>
                        </a:spcAft>
                      </a:pPr>
                      <a:r>
                        <a:rPr lang="en-US" sz="1200" kern="100">
                          <a:effectLst/>
                        </a:rPr>
                        <a:t>192.168.10.31/24</a:t>
                      </a:r>
                      <a:endParaRPr lang="zh-CN" sz="1200" kern="100">
                        <a:solidFill>
                          <a:srgbClr val="000000"/>
                        </a:solidFill>
                        <a:effectLst/>
                        <a:latin typeface="Times New Roman" panose="02020603050405020304" pitchFamily="18" charset="0"/>
                        <a:ea typeface="方正书宋简体" panose="02010601030101010101" charset="-122"/>
                      </a:endParaRPr>
                    </a:p>
                  </a:txBody>
                  <a:tcPr marL="68580" marR="68580" marT="0" marB="0" anchor="ctr"/>
                </a:tc>
                <a:tc>
                  <a:txBody>
                    <a:bodyPr/>
                    <a:lstStyle/>
                    <a:p>
                      <a:pPr algn="ctr">
                        <a:spcBef>
                          <a:spcPts val="120"/>
                        </a:spcBef>
                        <a:spcAft>
                          <a:spcPts val="120"/>
                        </a:spcAft>
                      </a:pPr>
                      <a:r>
                        <a:rPr lang="en-US" sz="1200" kern="100" dirty="0">
                          <a:effectLst/>
                        </a:rPr>
                        <a:t>Windows</a:t>
                      </a:r>
                      <a:r>
                        <a:rPr lang="zh-CN" sz="1200" kern="100" dirty="0">
                          <a:effectLst/>
                        </a:rPr>
                        <a:t>客户端；</a:t>
                      </a:r>
                      <a:r>
                        <a:rPr lang="en-US" sz="1200" kern="100" dirty="0">
                          <a:effectLst/>
                        </a:rPr>
                        <a:t>VMnet1</a:t>
                      </a:r>
                      <a:endParaRPr lang="zh-CN" sz="1200" kern="100" dirty="0">
                        <a:solidFill>
                          <a:srgbClr val="000000"/>
                        </a:solidFill>
                        <a:effectLst/>
                        <a:latin typeface="Times New Roman" panose="02020603050405020304" pitchFamily="18" charset="0"/>
                        <a:ea typeface="方正书宋简体" panose="02010601030101010101" charset="-122"/>
                      </a:endParaRPr>
                    </a:p>
                  </a:txBody>
                  <a:tcPr marL="68580" marR="68580" marT="0" marB="0" anchor="ctr"/>
                </a:tc>
              </a:tr>
            </a:tbl>
          </a:graphicData>
        </a:graphic>
      </p:graphicFrame>
    </p:spTree>
  </p:cSld>
  <p:clrMapOvr>
    <a:masterClrMapping/>
  </p:clrMapOvr>
  <p:transition spd="slow">
    <p:push/>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TYPE" val="a"/>
  <p:tag name="KSO_WM_UNIT_INDEX" val="1"/>
  <p:tag name="KSO_WM_BEAUTIFY_FLAG" val="#wm#"/>
  <p:tag name="KSO_WM_TAG_VERSION" val="3.0"/>
  <p:tag name="KSO_WM_UNIT_PRESET_TEXT" val="编辑母版标题"/>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8"/>
</p:tagLst>
</file>

<file path=ppt/tags/tag103.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4*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8"/>
</p:tagLst>
</file>

<file path=ppt/tags/tag104.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7"/>
</p:tagLst>
</file>

<file path=ppt/tags/tag10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Lst>
</file>

<file path=ppt/tags/tag10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111.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Lst>
</file>

<file path=ppt/tags/tag115.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16"/>
</p:tagLst>
</file>

<file path=ppt/tags/tag116.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62"/>
</p:tagLst>
</file>

<file path=ppt/tags/tag117.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16"/>
</p:tagLst>
</file>

<file path=ppt/tags/tag118.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62"/>
</p:tagLst>
</file>

<file path=ppt/tags/tag119.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23.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408"/>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34.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135.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5.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6.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UNIT_TYPE" val="a"/>
  <p:tag name="KSO_WM_UNIT_INDEX" val="1"/>
  <p:tag name="KSO_WM_BEAUTIFY_FLAG" val="#wm#"/>
  <p:tag name="KSO_WM_TAG_VERSION" val="3.0"/>
  <p:tag name="KSO_WM_UNIT_PRESET_TEXT" val="编辑母版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7"/>
</p:tagLst>
</file>

<file path=ppt/tags/tag148.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3"/>
</p:tagLst>
</file>

<file path=ppt/tags/tag149.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155"/>
</p:tagLst>
</file>

<file path=ppt/tags/tag152.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6155"/>
</p:tagLst>
</file>

<file path=ppt/tags/tag15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6155"/>
  <p:tag name="KSO_WM_TEMPLATE_CATEGORY" val="custom"/>
  <p:tag name="KSO_WM_TEMPLATE_MASTER_TYPE" val="0"/>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2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29.xml><?xml version="1.0" encoding="utf-8"?>
<p:tagLst xmlns:p="http://schemas.openxmlformats.org/presentationml/2006/main">
  <p:tag name="KSO_WM_SLIDE_ID" val="custom20233374_1"/>
  <p:tag name="KSO_WM_TEMPLATE_SUBCATEGORY" val="0"/>
  <p:tag name="KSO_WM_SLIDE_ITEM_CNT" val="0"/>
  <p:tag name="KSO_WM_SLIDE_INDEX" val="1"/>
  <p:tag name="KSO_WM_TAG_VERSION" val="3.0"/>
  <p:tag name="KSO_WM_BEAUTIFY_FLAG" val="#wm#"/>
  <p:tag name="KSO_WM_TEMPLATE_CATEGORY" val="custom"/>
  <p:tag name="KSO_WM_TEMPLATE_INDEX" val="20233374"/>
  <p:tag name="KSO_WM_SLIDE_LAYOUT" val="a_f"/>
  <p:tag name="KSO_WM_SLIDE_LAYOUT_CNT" val="1_1"/>
  <p:tag name="KSO_WM_SLIDE_TYPE" val="text"/>
  <p:tag name="KSO_WM_SLIDE_SUBTYPE" val="pureTxt"/>
  <p:tag name="KSO_WM_SLIDE_SIZE" val="886*445"/>
  <p:tag name="KSO_WM_SLIDE_POSITION" val="37*28"/>
  <p:tag name="KSO_WM_TEMPLATE_MASTER_TYPE" val="0"/>
  <p:tag name="KSO_WM_TEMPLATE_COLOR_TYPE" val="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ID" val="custom20233374_1"/>
  <p:tag name="KSO_WM_TEMPLATE_SUBCATEGORY" val="0"/>
  <p:tag name="KSO_WM_SLIDE_ITEM_CNT" val="0"/>
  <p:tag name="KSO_WM_SLIDE_INDEX" val="1"/>
  <p:tag name="KSO_WM_TAG_VERSION" val="3.0"/>
  <p:tag name="KSO_WM_BEAUTIFY_FLAG" val="#wm#"/>
  <p:tag name="KSO_WM_TEMPLATE_CATEGORY" val="custom"/>
  <p:tag name="KSO_WM_TEMPLATE_INDEX" val="20233374"/>
  <p:tag name="KSO_WM_SLIDE_LAYOUT" val="a_f"/>
  <p:tag name="KSO_WM_SLIDE_LAYOUT_CNT" val="1_1"/>
  <p:tag name="KSO_WM_SLIDE_TYPE" val="text"/>
  <p:tag name="KSO_WM_SLIDE_SUBTYPE" val="pureTxt"/>
  <p:tag name="KSO_WM_SLIDE_SIZE" val="886*445"/>
  <p:tag name="KSO_WM_SLIDE_POSITION" val="37*28"/>
  <p:tag name="KSO_WM_TEMPLATE_MASTER_TYPE" val="0"/>
  <p:tag name="KSO_WM_TEMPLATE_COLOR_TYPE" val="0"/>
</p:tagLst>
</file>

<file path=ppt/tags/tag231.xml><?xml version="1.0" encoding="utf-8"?>
<p:tagLst xmlns:p="http://schemas.openxmlformats.org/presentationml/2006/main">
  <p:tag name="KSO_WM_UNIT_TYPE" val="a"/>
  <p:tag name="KSO_WM_UNIT_INDEX" val="1"/>
  <p:tag name="KSO_WM_BEAUTIFY_FLAG" val="#wm#"/>
  <p:tag name="KSO_WM_TAG_VERSION" val="3.0"/>
  <p:tag name="KSO_WM_UNIT_ID" val="custom20236155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155"/>
  <p:tag name="KSO_WM_TEMPLATE_CATEGORY" val="custom"/>
  <p:tag name="KSO_WM_UNIT_ISCONTENTSTITLE" val="0"/>
  <p:tag name="KSO_WM_UNIT_PRESET_TEXT" val="添加章节标题"/>
</p:tagLst>
</file>

<file path=ppt/tags/tag232.xml><?xml version="1.0" encoding="utf-8"?>
<p:tagLst xmlns:p="http://schemas.openxmlformats.org/presentationml/2006/main">
  <p:tag name="KSO_WM_UNIT_TYPE" val="b"/>
  <p:tag name="KSO_WM_UNIT_INDEX" val="1"/>
  <p:tag name="KSO_WM_BEAUTIFY_FLAG" val="#wm#"/>
  <p:tag name="KSO_WM_TAG_VERSION" val="3.0"/>
  <p:tag name="KSO_WM_UNIT_ID" val="custom20236155_7*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155"/>
  <p:tag name="KSO_WM_TEMPLATE_CATEGORY" val="custom"/>
  <p:tag name="KSO_WM_UNIT_ISCONTENTSTITLE" val="0"/>
  <p:tag name="KSO_WM_UNIT_PRESET_TEXT" val="章节副标题"/>
</p:tagLst>
</file>

<file path=ppt/tags/tag233.xml><?xml version="1.0" encoding="utf-8"?>
<p:tagLst xmlns:p="http://schemas.openxmlformats.org/presentationml/2006/main">
  <p:tag name="KSO_WM_UNIT_TYPE" val="e"/>
  <p:tag name="KSO_WM_UNIT_INDEX" val="1"/>
  <p:tag name="KSO_WM_BEAUTIFY_FLAG" val="#wm#"/>
  <p:tag name="KSO_WM_TAG_VERSION" val="3.0"/>
  <p:tag name="KSO_WM_UNIT_ID" val="custom20236155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155"/>
  <p:tag name="KSO_WM_TEMPLATE_CATEGORY" val="custom"/>
  <p:tag name="KSO_WM_UNIT_PRESET_TEXT" val="01"/>
</p:tagLst>
</file>

<file path=ppt/tags/tag234.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155"/>
  <p:tag name="KSO_WM_TEMPLATE_CATEGORY" val="custom"/>
  <p:tag name="KSO_WM_SLIDE_INDEX" val="7"/>
  <p:tag name="KSO_WM_SLIDE_ID" val="custom20236155_7"/>
  <p:tag name="KSO_WM_TEMPLATE_MASTER_TYPE" val="0"/>
  <p:tag name="KSO_WM_SLIDE_LAYOUT" val="a_b_e"/>
  <p:tag name="KSO_WM_SLIDE_LAYOUT_CNT" val="1_1_1"/>
  <p:tag name="RESOURCE_RECORD_KEY" val="{&quot;65&quot;:[20236155],&quot;71&quot;:[76235679938]}"/>
</p:tagLst>
</file>

<file path=ppt/tags/tag235.xml><?xml version="1.0" encoding="utf-8"?>
<p:tagLst xmlns:p="http://schemas.openxmlformats.org/presentationml/2006/main">
  <p:tag name="RESOURCE_RECORD_KEY" val="{&quot;71&quot;:[76235679938]}"/>
</p:tagLst>
</file>

<file path=ppt/tags/tag236.xml><?xml version="1.0" encoding="utf-8"?>
<p:tagLst xmlns:p="http://schemas.openxmlformats.org/presentationml/2006/main">
  <p:tag name="RESOURCE_RECORD_KEY" val="{&quot;71&quot;:[76235679938]}"/>
</p:tagLst>
</file>

<file path=ppt/tags/tag237.xml><?xml version="1.0" encoding="utf-8"?>
<p:tagLst xmlns:p="http://schemas.openxmlformats.org/presentationml/2006/main">
  <p:tag name="commondata" val="eyJoZGlkIjoiYTlhYmRlNGY4N2RhNmQxMDliNWM3NGI5YmRiNDkyNGQifQ=="/>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7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3.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1"/>
</p:tagLst>
</file>

<file path=ppt/tags/tag8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85.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3"/>
</p:tagLst>
</file>

<file path=ppt/tags/tag8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8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40"/>
</p:tagLst>
</file>

<file path=ppt/tags/tag8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5"/>
</p:tagLst>
</file>

<file path=ppt/tags/tag9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B234B"/>
      </a:dk2>
      <a:lt2>
        <a:srgbClr val="F3F7FC"/>
      </a:lt2>
      <a:accent1>
        <a:srgbClr val="026CD4"/>
      </a:accent1>
      <a:accent2>
        <a:srgbClr val="007ADD"/>
      </a:accent2>
      <a:accent3>
        <a:srgbClr val="008BFF"/>
      </a:accent3>
      <a:accent4>
        <a:srgbClr val="3B99E4"/>
      </a:accent4>
      <a:accent5>
        <a:srgbClr val="63B8F1"/>
      </a:accent5>
      <a:accent6>
        <a:srgbClr val="7BC0EE"/>
      </a:accent6>
      <a:hlink>
        <a:srgbClr val="5FCBFB"/>
      </a:hlink>
      <a:folHlink>
        <a:srgbClr val="B759BC"/>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
      <a:dk1>
        <a:srgbClr val="000000"/>
      </a:dk1>
      <a:lt1>
        <a:srgbClr val="FFFFFF"/>
      </a:lt1>
      <a:dk2>
        <a:srgbClr val="0B234B"/>
      </a:dk2>
      <a:lt2>
        <a:srgbClr val="F3F7FC"/>
      </a:lt2>
      <a:accent1>
        <a:srgbClr val="026CD4"/>
      </a:accent1>
      <a:accent2>
        <a:srgbClr val="007ADD"/>
      </a:accent2>
      <a:accent3>
        <a:srgbClr val="008BFF"/>
      </a:accent3>
      <a:accent4>
        <a:srgbClr val="3B99E4"/>
      </a:accent4>
      <a:accent5>
        <a:srgbClr val="63B8F1"/>
      </a:accent5>
      <a:accent6>
        <a:srgbClr val="7BC0EE"/>
      </a:accent6>
      <a:hlink>
        <a:srgbClr val="5FCBFB"/>
      </a:hlink>
      <a:folHlink>
        <a:srgbClr val="B759BC"/>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
      <a:dk1>
        <a:srgbClr val="000000"/>
      </a:dk1>
      <a:lt1>
        <a:srgbClr val="FFFFFF"/>
      </a:lt1>
      <a:dk2>
        <a:srgbClr val="0B234B"/>
      </a:dk2>
      <a:lt2>
        <a:srgbClr val="F3F7FC"/>
      </a:lt2>
      <a:accent1>
        <a:srgbClr val="026CD4"/>
      </a:accent1>
      <a:accent2>
        <a:srgbClr val="007ADD"/>
      </a:accent2>
      <a:accent3>
        <a:srgbClr val="008BFF"/>
      </a:accent3>
      <a:accent4>
        <a:srgbClr val="3B99E4"/>
      </a:accent4>
      <a:accent5>
        <a:srgbClr val="63B8F1"/>
      </a:accent5>
      <a:accent6>
        <a:srgbClr val="7BC0EE"/>
      </a:accent6>
      <a:hlink>
        <a:srgbClr val="5FCBFB"/>
      </a:hlink>
      <a:folHlink>
        <a:srgbClr val="B759BC"/>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自定义设计方案">
  <a:themeElements>
    <a:clrScheme name="">
      <a:dk1>
        <a:srgbClr val="000000"/>
      </a:dk1>
      <a:lt1>
        <a:srgbClr val="FFFFFF"/>
      </a:lt1>
      <a:dk2>
        <a:srgbClr val="0B234B"/>
      </a:dk2>
      <a:lt2>
        <a:srgbClr val="F3F7FC"/>
      </a:lt2>
      <a:accent1>
        <a:srgbClr val="026CD4"/>
      </a:accent1>
      <a:accent2>
        <a:srgbClr val="007ADD"/>
      </a:accent2>
      <a:accent3>
        <a:srgbClr val="008BFF"/>
      </a:accent3>
      <a:accent4>
        <a:srgbClr val="3B99E4"/>
      </a:accent4>
      <a:accent5>
        <a:srgbClr val="63B8F1"/>
      </a:accent5>
      <a:accent6>
        <a:srgbClr val="7BC0EE"/>
      </a:accent6>
      <a:hlink>
        <a:srgbClr val="5FCBFB"/>
      </a:hlink>
      <a:folHlink>
        <a:srgbClr val="B759BC"/>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13013</Words>
  <Application>WPS 演示</Application>
  <PresentationFormat>自定义</PresentationFormat>
  <Paragraphs>664</Paragraphs>
  <Slides>51</Slides>
  <Notes>0</Notes>
  <HiddenSlides>0</HiddenSlides>
  <MMClips>0</MMClips>
  <ScaleCrop>false</ScaleCrop>
  <HeadingPairs>
    <vt:vector size="6" baseType="variant">
      <vt:variant>
        <vt:lpstr>已用的字体</vt:lpstr>
      </vt:variant>
      <vt:variant>
        <vt:i4>15</vt:i4>
      </vt:variant>
      <vt:variant>
        <vt:lpstr>主题</vt:lpstr>
      </vt:variant>
      <vt:variant>
        <vt:i4>6</vt:i4>
      </vt:variant>
      <vt:variant>
        <vt:lpstr>幻灯片标题</vt:lpstr>
      </vt:variant>
      <vt:variant>
        <vt:i4>51</vt:i4>
      </vt:variant>
    </vt:vector>
  </HeadingPairs>
  <TitlesOfParts>
    <vt:vector size="72" baseType="lpstr">
      <vt:lpstr>Arial</vt:lpstr>
      <vt:lpstr>宋体</vt:lpstr>
      <vt:lpstr>Wingdings</vt:lpstr>
      <vt:lpstr>微软雅黑</vt:lpstr>
      <vt:lpstr>Arial Unicode MS</vt:lpstr>
      <vt:lpstr>Microsoft YaHei UI</vt:lpstr>
      <vt:lpstr>Times New Roman</vt:lpstr>
      <vt:lpstr>Wingdings</vt:lpstr>
      <vt:lpstr>Calibri</vt:lpstr>
      <vt:lpstr>方正书宋简体</vt:lpstr>
      <vt:lpstr>Arial</vt:lpstr>
      <vt:lpstr>方正黑体简体</vt:lpstr>
      <vt:lpstr>等线</vt:lpstr>
      <vt:lpstr>等线 Light</vt:lpstr>
      <vt:lpstr>方正兰亭黑简体</vt:lpstr>
      <vt:lpstr>Office Theme</vt:lpstr>
      <vt:lpstr>Office 主题​​</vt:lpstr>
      <vt:lpstr>自定义设计方案</vt:lpstr>
      <vt:lpstr>1_Office 主题​​</vt:lpstr>
      <vt:lpstr>1_Office Theme</vt:lpstr>
      <vt:lpstr>1_自定义设计方案</vt:lpstr>
      <vt:lpstr>PowerPoint 演示文稿</vt:lpstr>
      <vt:lpstr>PowerPoint 演示文稿</vt:lpstr>
      <vt:lpstr>PowerPoint 演示文稿</vt:lpstr>
      <vt:lpstr>PowerPoint 演示文稿</vt:lpstr>
      <vt:lpstr>PowerPoint 演示文稿</vt:lpstr>
      <vt:lpstr>一、项目知识准备</vt:lpstr>
      <vt:lpstr>一、项目知识准备</vt:lpstr>
      <vt:lpstr>PowerPoint 演示文稿</vt:lpstr>
      <vt:lpstr>二、项目设计与准备</vt:lpstr>
      <vt:lpstr>PowerPoint 演示文稿</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PowerPoint 演示文稿</vt:lpstr>
      <vt:lpstr>四、项目实录</vt:lpstr>
      <vt:lpstr>四、项目实录</vt:lpstr>
      <vt:lpstr>四、项目实录</vt:lpstr>
      <vt:lpstr>国产操作系统“银河麒麟”</vt:lpstr>
      <vt:lpstr>PowerPoint 演示文稿</vt:lpstr>
      <vt:lpstr>PowerPoint 演示文稿</vt:lpstr>
      <vt:lpstr>四、重要说明</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siri</dc:creator>
  <cp:lastModifiedBy>-----</cp:lastModifiedBy>
  <cp:revision>666</cp:revision>
  <dcterms:created xsi:type="dcterms:W3CDTF">2006-08-16T00:00:00Z</dcterms:created>
  <dcterms:modified xsi:type="dcterms:W3CDTF">2024-08-16T02:53:32Z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2052-12.1.0.17827</vt:lpwstr>
  </property>
  <property fmtid="{D5CDD505-2E9C-101B-9397-08002B2CF9AE}" pid="3" name="ICV">
    <vt:lpwstr>49B5456D65AA48EC9893F8A4868DEBE6_12</vt:lpwstr>
  </property>
</Properties>
</file>